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84" r:id="rId1"/>
  </p:sldMasterIdLst>
  <p:notesMasterIdLst>
    <p:notesMasterId r:id="rId10"/>
  </p:notesMasterIdLst>
  <p:sldIdLst>
    <p:sldId id="290" r:id="rId2"/>
    <p:sldId id="300" r:id="rId3"/>
    <p:sldId id="301" r:id="rId4"/>
    <p:sldId id="305" r:id="rId5"/>
    <p:sldId id="294" r:id="rId6"/>
    <p:sldId id="303" r:id="rId7"/>
    <p:sldId id="304" r:id="rId8"/>
    <p:sldId id="306" r:id="rId9"/>
  </p:sldIdLst>
  <p:sldSz cx="12192000" cy="6858000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 autoAdjust="0"/>
  </p:normalViewPr>
  <p:slideViewPr>
    <p:cSldViewPr snapToGrid="0">
      <p:cViewPr varScale="1">
        <p:scale>
          <a:sx n="42" d="100"/>
          <a:sy n="42" d="100"/>
        </p:scale>
        <p:origin x="72" y="72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82A89D-B6C6-4703-BA70-AD82D2B7C7FE}" type="datetimeFigureOut">
              <a:rPr lang="en-MY" smtClean="0"/>
              <a:t>29/6/2019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3488"/>
            <a:ext cx="592455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97F893-E256-4920-BF7E-EF2C2680F6D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25271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7F893-E256-4920-BF7E-EF2C2680F6D9}" type="slidenum">
              <a:rPr lang="en-MY" smtClean="0">
                <a:solidFill>
                  <a:prstClr val="black"/>
                </a:solidFill>
              </a:rPr>
              <a:pPr/>
              <a:t>2</a:t>
            </a:fld>
            <a:endParaRPr lang="en-MY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60896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7F893-E256-4920-BF7E-EF2C2680F6D9}" type="slidenum">
              <a:rPr lang="en-MY" smtClean="0">
                <a:solidFill>
                  <a:prstClr val="black"/>
                </a:solidFill>
              </a:rPr>
              <a:pPr/>
              <a:t>3</a:t>
            </a:fld>
            <a:endParaRPr lang="en-MY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8270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7F893-E256-4920-BF7E-EF2C2680F6D9}" type="slidenum">
              <a:rPr lang="en-MY" smtClean="0">
                <a:solidFill>
                  <a:prstClr val="black"/>
                </a:solidFill>
              </a:rPr>
              <a:pPr/>
              <a:t>4</a:t>
            </a:fld>
            <a:endParaRPr lang="en-MY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7294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7F893-E256-4920-BF7E-EF2C2680F6D9}" type="slidenum">
              <a:rPr lang="en-MY" smtClean="0">
                <a:solidFill>
                  <a:prstClr val="black"/>
                </a:solidFill>
              </a:rPr>
              <a:pPr/>
              <a:t>5</a:t>
            </a:fld>
            <a:endParaRPr lang="en-MY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7820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7F893-E256-4920-BF7E-EF2C2680F6D9}" type="slidenum">
              <a:rPr lang="en-MY" smtClean="0">
                <a:solidFill>
                  <a:prstClr val="black"/>
                </a:solidFill>
              </a:rPr>
              <a:pPr/>
              <a:t>6</a:t>
            </a:fld>
            <a:endParaRPr lang="en-MY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9877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7F893-E256-4920-BF7E-EF2C2680F6D9}" type="slidenum">
              <a:rPr lang="en-MY" smtClean="0">
                <a:solidFill>
                  <a:prstClr val="black"/>
                </a:solidFill>
              </a:rPr>
              <a:pPr/>
              <a:t>7</a:t>
            </a:fld>
            <a:endParaRPr lang="en-MY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152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0F1A1-FADD-4249-9F1A-CA9E7279636B}" type="datetime1">
              <a:rPr lang="en-MY" smtClean="0"/>
              <a:t>29/6/2019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8055-5C8D-4643-B2E7-00EFDB34B10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533696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69165-8D19-4398-99A0-B65169EC54E1}" type="datetime1">
              <a:rPr lang="en-MY" smtClean="0"/>
              <a:t>29/6/2019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8055-5C8D-4643-B2E7-00EFDB34B10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11635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3727-0792-4C84-90E8-4F5EA83EE477}" type="datetime1">
              <a:rPr lang="en-MY" smtClean="0"/>
              <a:t>29/6/2019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8055-5C8D-4643-B2E7-00EFDB34B10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814899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FD0DD-591C-43BD-BC82-639DD9BF3B76}" type="datetime1">
              <a:rPr lang="en-MY" smtClean="0"/>
              <a:t>29/6/2019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8055-5C8D-4643-B2E7-00EFDB34B10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59244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032A-D97F-4A5E-86D9-A58534DB0F43}" type="datetime1">
              <a:rPr lang="en-MY" smtClean="0"/>
              <a:t>29/6/2019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8055-5C8D-4643-B2E7-00EFDB34B10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99764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02431-E0F8-482E-A8E3-D38004209332}" type="datetime1">
              <a:rPr lang="en-MY" smtClean="0"/>
              <a:t>29/6/2019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8055-5C8D-4643-B2E7-00EFDB34B10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2560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A1D1E-8232-411B-8DB8-2D6456D3D940}" type="datetime1">
              <a:rPr lang="en-MY" smtClean="0"/>
              <a:t>29/6/2019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8055-5C8D-4643-B2E7-00EFDB34B10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66637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780C9-201C-49EB-A6FF-2593B82C98C3}" type="datetime1">
              <a:rPr lang="en-MY" smtClean="0"/>
              <a:t>29/6/2019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8055-5C8D-4643-B2E7-00EFDB34B10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78581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4C6A-B936-443A-B126-1D489D26E4E5}" type="datetime1">
              <a:rPr lang="en-MY" smtClean="0"/>
              <a:t>29/6/2019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8055-5C8D-4643-B2E7-00EFDB34B10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881059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C3DCD-56B0-463F-91B3-7489AFC074CF}" type="datetime1">
              <a:rPr lang="en-MY" smtClean="0"/>
              <a:t>29/6/2019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8055-5C8D-4643-B2E7-00EFDB34B10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2040758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19572-057C-4FDC-A0B8-3FA3B5E8EFFC}" type="datetime1">
              <a:rPr lang="en-MY" smtClean="0"/>
              <a:t>29/6/2019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8055-5C8D-4643-B2E7-00EFDB34B10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85140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1D5AD-C37B-4880-887D-92E54147CFAD}" type="datetime1">
              <a:rPr lang="en-MY" smtClean="0"/>
              <a:t>29/6/2019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08055-5C8D-4643-B2E7-00EFDB34B10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58445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5" r:id="rId1"/>
    <p:sldLayoutId id="2147484386" r:id="rId2"/>
    <p:sldLayoutId id="2147484387" r:id="rId3"/>
    <p:sldLayoutId id="2147484388" r:id="rId4"/>
    <p:sldLayoutId id="2147484389" r:id="rId5"/>
    <p:sldLayoutId id="2147484390" r:id="rId6"/>
    <p:sldLayoutId id="2147484391" r:id="rId7"/>
    <p:sldLayoutId id="2147484392" r:id="rId8"/>
    <p:sldLayoutId id="2147484393" r:id="rId9"/>
    <p:sldLayoutId id="2147484394" r:id="rId10"/>
    <p:sldLayoutId id="21474843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lideshare.net/HasUMK/7-amalan-hidup-sihat-yang-mudah-dilakuka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9464" y="5787809"/>
            <a:ext cx="5378204" cy="8925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2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  <a:effectLst/>
                <a:latin typeface="Cambria" panose="02040503050406030204" pitchFamily="18" charset="0"/>
              </a:rPr>
              <a:t>Gaya </a:t>
            </a:r>
            <a:r>
              <a:rPr lang="en-US" sz="5200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  <a:effectLst/>
                <a:latin typeface="Cambria" panose="02040503050406030204" pitchFamily="18" charset="0"/>
              </a:rPr>
              <a:t>Hidup</a:t>
            </a:r>
            <a:r>
              <a:rPr lang="en-US" sz="52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  <a:effectLst/>
                <a:latin typeface="Cambria" panose="02040503050406030204" pitchFamily="18" charset="0"/>
              </a:rPr>
              <a:t> </a:t>
            </a:r>
            <a:r>
              <a:rPr lang="en-US" sz="5200" b="1" cap="none" spc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  <a:effectLst/>
                <a:latin typeface="Cambria" panose="02040503050406030204" pitchFamily="18" charset="0"/>
              </a:rPr>
              <a:t>Sihat</a:t>
            </a:r>
            <a:endParaRPr lang="en-US" sz="52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ysClr val="windowText" lastClr="000000"/>
              </a:solidFill>
              <a:effectLst/>
              <a:latin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236014" y="5649309"/>
            <a:ext cx="427466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/>
                </a:solidFill>
                <a:latin typeface="Cambria" panose="02040503050406030204" pitchFamily="18" charset="0"/>
              </a:rPr>
              <a:t>Date : 18/3/19</a:t>
            </a:r>
          </a:p>
          <a:p>
            <a:r>
              <a:rPr lang="en-US" sz="24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/>
                </a:solidFill>
                <a:effectLst/>
                <a:latin typeface="Cambria" panose="02040503050406030204" pitchFamily="18" charset="0"/>
              </a:rPr>
              <a:t>Time : 8.30 am</a:t>
            </a:r>
          </a:p>
          <a:p>
            <a:r>
              <a:rPr lang="en-US" sz="2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/>
                </a:solidFill>
                <a:latin typeface="Cambria" panose="02040503050406030204" pitchFamily="18" charset="0"/>
              </a:rPr>
              <a:t>Venue : HQ</a:t>
            </a:r>
            <a:endParaRPr lang="en-US" sz="2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bg1"/>
              </a:solidFill>
              <a:effectLst/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720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93304" y="6286010"/>
            <a:ext cx="604911" cy="365125"/>
          </a:xfrm>
        </p:spPr>
        <p:txBody>
          <a:bodyPr/>
          <a:lstStyle/>
          <a:p>
            <a:fld id="{6C608055-5C8D-4643-B2E7-00EFDB34B10E}" type="slidenum">
              <a:rPr lang="en-MY" sz="1500" b="1" smtClean="0">
                <a:solidFill>
                  <a:prstClr val="black"/>
                </a:solidFill>
                <a:latin typeface="Cambria" panose="02040503050406030204" pitchFamily="18" charset="0"/>
              </a:rPr>
              <a:pPr/>
              <a:t>2</a:t>
            </a:fld>
            <a:endParaRPr lang="en-MY" sz="1500" b="1" dirty="0">
              <a:solidFill>
                <a:prstClr val="black"/>
              </a:solidFill>
              <a:latin typeface="Cambria" panose="02040503050406030204" pitchFamily="18" charset="0"/>
            </a:endParaRPr>
          </a:p>
        </p:txBody>
      </p:sp>
      <p:sp>
        <p:nvSpPr>
          <p:cNvPr id="9" name="Title 6"/>
          <p:cNvSpPr txBox="1">
            <a:spLocks/>
          </p:cNvSpPr>
          <p:nvPr/>
        </p:nvSpPr>
        <p:spPr>
          <a:xfrm>
            <a:off x="45752" y="864646"/>
            <a:ext cx="11884415" cy="5082988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85800" indent="-685800" algn="ctr">
              <a:buFont typeface="Arial" panose="020B0604020202020204" pitchFamily="34" charset="0"/>
              <a:buChar char="•"/>
            </a:pPr>
            <a:endParaRPr lang="en-MY" sz="5100" dirty="0">
              <a:latin typeface="Cambria" panose="02040503050406030204" pitchFamily="18" charset="0"/>
              <a:ea typeface="Cambria Math" panose="020405030504060302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MY" sz="2000" dirty="0" err="1">
                <a:latin typeface="Cambria" panose="02040503050406030204" pitchFamily="18" charset="0"/>
                <a:ea typeface="Cambria Math" panose="02040503050406030204" pitchFamily="18" charset="0"/>
              </a:rPr>
              <a:t>Amalan</a:t>
            </a:r>
            <a:r>
              <a:rPr lang="en-MY" sz="2000" dirty="0">
                <a:latin typeface="Cambria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MY" sz="2000" dirty="0" err="1">
                <a:latin typeface="Cambria" panose="02040503050406030204" pitchFamily="18" charset="0"/>
                <a:ea typeface="Cambria Math" panose="02040503050406030204" pitchFamily="18" charset="0"/>
              </a:rPr>
              <a:t>gaya</a:t>
            </a:r>
            <a:r>
              <a:rPr lang="en-MY" sz="2000" dirty="0">
                <a:latin typeface="Cambria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MY" sz="2000" dirty="0" err="1">
                <a:latin typeface="Cambria" panose="02040503050406030204" pitchFamily="18" charset="0"/>
                <a:ea typeface="Cambria Math" panose="02040503050406030204" pitchFamily="18" charset="0"/>
              </a:rPr>
              <a:t>hidup</a:t>
            </a:r>
            <a:r>
              <a:rPr lang="en-MY" sz="2000" dirty="0">
                <a:latin typeface="Cambria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MY" sz="2000" dirty="0" err="1">
                <a:latin typeface="Cambria" panose="02040503050406030204" pitchFamily="18" charset="0"/>
                <a:ea typeface="Cambria Math" panose="02040503050406030204" pitchFamily="18" charset="0"/>
              </a:rPr>
              <a:t>sihat</a:t>
            </a:r>
            <a:r>
              <a:rPr lang="en-MY" sz="2000" dirty="0">
                <a:latin typeface="Cambria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MY" sz="2000" dirty="0" err="1">
                <a:latin typeface="Cambria" panose="02040503050406030204" pitchFamily="18" charset="0"/>
                <a:ea typeface="Cambria Math" panose="02040503050406030204" pitchFamily="18" charset="0"/>
              </a:rPr>
              <a:t>dapat</a:t>
            </a:r>
            <a:r>
              <a:rPr lang="en-MY" sz="2000" dirty="0">
                <a:latin typeface="Cambria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MY" sz="2000" dirty="0" err="1">
                <a:latin typeface="Cambria" panose="02040503050406030204" pitchFamily="18" charset="0"/>
                <a:ea typeface="Cambria Math" panose="02040503050406030204" pitchFamily="18" charset="0"/>
              </a:rPr>
              <a:t>mengurangkan</a:t>
            </a:r>
            <a:r>
              <a:rPr lang="en-MY" sz="2000" dirty="0">
                <a:latin typeface="Cambria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MY" sz="2000" dirty="0" err="1">
                <a:latin typeface="Cambria" panose="02040503050406030204" pitchFamily="18" charset="0"/>
                <a:ea typeface="Cambria Math" panose="02040503050406030204" pitchFamily="18" charset="0"/>
              </a:rPr>
              <a:t>risiko</a:t>
            </a:r>
            <a:r>
              <a:rPr lang="en-MY" sz="2000" dirty="0">
                <a:latin typeface="Cambria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MY" sz="2000" dirty="0" err="1">
                <a:latin typeface="Cambria" panose="02040503050406030204" pitchFamily="18" charset="0"/>
                <a:ea typeface="Cambria Math" panose="02040503050406030204" pitchFamily="18" charset="0"/>
              </a:rPr>
              <a:t>untuk</a:t>
            </a:r>
            <a:r>
              <a:rPr lang="en-MY" sz="2000" dirty="0">
                <a:latin typeface="Cambria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MY" sz="2000" dirty="0" err="1">
                <a:latin typeface="Cambria" panose="02040503050406030204" pitchFamily="18" charset="0"/>
                <a:ea typeface="Cambria Math" panose="02040503050406030204" pitchFamily="18" charset="0"/>
              </a:rPr>
              <a:t>terdedah</a:t>
            </a:r>
            <a:r>
              <a:rPr lang="en-MY" sz="2000" dirty="0">
                <a:latin typeface="Cambria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MY" sz="2000" dirty="0" err="1">
                <a:latin typeface="Cambria" panose="02040503050406030204" pitchFamily="18" charset="0"/>
                <a:ea typeface="Cambria Math" panose="02040503050406030204" pitchFamily="18" charset="0"/>
              </a:rPr>
              <a:t>kepada</a:t>
            </a:r>
            <a:r>
              <a:rPr lang="en-MY" sz="2000" dirty="0">
                <a:latin typeface="Cambria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MY" sz="2000" dirty="0" err="1">
                <a:latin typeface="Cambria" panose="02040503050406030204" pitchFamily="18" charset="0"/>
                <a:ea typeface="Cambria Math" panose="02040503050406030204" pitchFamily="18" charset="0"/>
              </a:rPr>
              <a:t>penyakit</a:t>
            </a:r>
            <a:r>
              <a:rPr lang="en-MY" sz="2000" dirty="0">
                <a:latin typeface="Cambria" panose="02040503050406030204" pitchFamily="18" charset="0"/>
                <a:ea typeface="Cambria Math" panose="02040503050406030204" pitchFamily="18" charset="0"/>
              </a:rPr>
              <a:t> yang </a:t>
            </a:r>
            <a:r>
              <a:rPr lang="en-MY" sz="2000" dirty="0" err="1">
                <a:latin typeface="Cambria" panose="02040503050406030204" pitchFamily="18" charset="0"/>
                <a:ea typeface="Cambria Math" panose="02040503050406030204" pitchFamily="18" charset="0"/>
              </a:rPr>
              <a:t>semakin</a:t>
            </a:r>
            <a:r>
              <a:rPr lang="en-MY" sz="2000" dirty="0">
                <a:latin typeface="Cambria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MY" sz="2000" dirty="0" err="1">
                <a:latin typeface="Cambria" panose="02040503050406030204" pitchFamily="18" charset="0"/>
                <a:ea typeface="Cambria Math" panose="02040503050406030204" pitchFamily="18" charset="0"/>
              </a:rPr>
              <a:t>mudah</a:t>
            </a:r>
            <a:r>
              <a:rPr lang="en-MY" sz="2000" dirty="0">
                <a:latin typeface="Cambria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MY" sz="2000" dirty="0" err="1">
                <a:latin typeface="Cambria" panose="02040503050406030204" pitchFamily="18" charset="0"/>
                <a:ea typeface="Cambria Math" panose="02040503050406030204" pitchFamily="18" charset="0"/>
              </a:rPr>
              <a:t>menyerang</a:t>
            </a:r>
            <a:r>
              <a:rPr lang="en-MY" sz="2000" dirty="0">
                <a:latin typeface="Cambria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MY" sz="2000" dirty="0" err="1">
                <a:latin typeface="Cambria" panose="02040503050406030204" pitchFamily="18" charset="0"/>
                <a:ea typeface="Cambria Math" panose="02040503050406030204" pitchFamily="18" charset="0"/>
              </a:rPr>
              <a:t>kita</a:t>
            </a:r>
            <a:r>
              <a:rPr lang="en-MY" sz="2000" dirty="0">
                <a:latin typeface="Cambria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MY" sz="2000" dirty="0" err="1">
                <a:latin typeface="Cambria" panose="02040503050406030204" pitchFamily="18" charset="0"/>
                <a:ea typeface="Cambria Math" panose="02040503050406030204" pitchFamily="18" charset="0"/>
              </a:rPr>
              <a:t>semua</a:t>
            </a:r>
            <a:r>
              <a:rPr lang="en-MY" sz="2000" dirty="0">
                <a:latin typeface="Cambria" panose="02040503050406030204" pitchFamily="18" charset="0"/>
                <a:ea typeface="Cambria Math" panose="02040503050406030204" pitchFamily="18" charset="0"/>
              </a:rPr>
              <a:t> pada </a:t>
            </a:r>
            <a:r>
              <a:rPr lang="en-MY" sz="2000" dirty="0" err="1">
                <a:latin typeface="Cambria" panose="02040503050406030204" pitchFamily="18" charset="0"/>
                <a:ea typeface="Cambria Math" panose="02040503050406030204" pitchFamily="18" charset="0"/>
              </a:rPr>
              <a:t>hari</a:t>
            </a:r>
            <a:r>
              <a:rPr lang="en-MY" sz="2000" dirty="0">
                <a:latin typeface="Cambria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MY" sz="2000" dirty="0" err="1">
                <a:latin typeface="Cambria" panose="02040503050406030204" pitchFamily="18" charset="0"/>
                <a:ea typeface="Cambria Math" panose="02040503050406030204" pitchFamily="18" charset="0"/>
              </a:rPr>
              <a:t>ini</a:t>
            </a:r>
            <a:r>
              <a:rPr lang="en-MY" sz="2000" dirty="0">
                <a:latin typeface="Cambria" panose="02040503050406030204" pitchFamily="18" charset="0"/>
                <a:ea typeface="Cambria Math" panose="02040503050406030204" pitchFamily="18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MY" sz="2000" dirty="0">
              <a:latin typeface="Cambria" panose="02040503050406030204" pitchFamily="18" charset="0"/>
              <a:ea typeface="Cambria Math" panose="020405030504060302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MY" sz="2000" dirty="0" err="1">
                <a:latin typeface="Cambria" panose="02040503050406030204" pitchFamily="18" charset="0"/>
                <a:ea typeface="Cambria Math" panose="02040503050406030204" pitchFamily="18" charset="0"/>
              </a:rPr>
              <a:t>Terdapat</a:t>
            </a:r>
            <a:r>
              <a:rPr lang="en-MY" sz="2000" dirty="0">
                <a:latin typeface="Cambria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MY" sz="2000" dirty="0" err="1">
                <a:latin typeface="Cambria" panose="02040503050406030204" pitchFamily="18" charset="0"/>
                <a:ea typeface="Cambria Math" panose="02040503050406030204" pitchFamily="18" charset="0"/>
              </a:rPr>
              <a:t>beberapa</a:t>
            </a:r>
            <a:r>
              <a:rPr lang="en-MY" sz="2000" dirty="0">
                <a:latin typeface="Cambria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MY" sz="2000" dirty="0" err="1">
                <a:latin typeface="Cambria" panose="02040503050406030204" pitchFamily="18" charset="0"/>
                <a:ea typeface="Cambria Math" panose="02040503050406030204" pitchFamily="18" charset="0"/>
              </a:rPr>
              <a:t>faktor</a:t>
            </a:r>
            <a:r>
              <a:rPr lang="en-MY" sz="2000" dirty="0">
                <a:latin typeface="Cambria" panose="02040503050406030204" pitchFamily="18" charset="0"/>
                <a:ea typeface="Cambria Math" panose="02040503050406030204" pitchFamily="18" charset="0"/>
              </a:rPr>
              <a:t> yang </a:t>
            </a:r>
            <a:r>
              <a:rPr lang="en-MY" sz="2000" dirty="0" err="1">
                <a:latin typeface="Cambria" panose="02040503050406030204" pitchFamily="18" charset="0"/>
                <a:ea typeface="Cambria Math" panose="02040503050406030204" pitchFamily="18" charset="0"/>
              </a:rPr>
              <a:t>perlu</a:t>
            </a:r>
            <a:r>
              <a:rPr lang="en-MY" sz="2000" dirty="0">
                <a:latin typeface="Cambria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MY" sz="2000" dirty="0" err="1">
                <a:latin typeface="Cambria" panose="02040503050406030204" pitchFamily="18" charset="0"/>
                <a:ea typeface="Cambria Math" panose="02040503050406030204" pitchFamily="18" charset="0"/>
              </a:rPr>
              <a:t>diambil</a:t>
            </a:r>
            <a:r>
              <a:rPr lang="en-MY" sz="2000" dirty="0">
                <a:latin typeface="Cambria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MY" sz="2000" dirty="0" err="1">
                <a:latin typeface="Cambria" panose="02040503050406030204" pitchFamily="18" charset="0"/>
                <a:ea typeface="Cambria Math" panose="02040503050406030204" pitchFamily="18" charset="0"/>
              </a:rPr>
              <a:t>kira</a:t>
            </a:r>
            <a:r>
              <a:rPr lang="en-MY" sz="2000" dirty="0">
                <a:latin typeface="Cambria" panose="02040503050406030204" pitchFamily="18" charset="0"/>
                <a:ea typeface="Cambria Math" panose="02040503050406030204" pitchFamily="18" charset="0"/>
              </a:rPr>
              <a:t> dan </a:t>
            </a:r>
            <a:r>
              <a:rPr lang="en-MY" sz="2000" dirty="0" err="1">
                <a:latin typeface="Cambria" panose="02040503050406030204" pitchFamily="18" charset="0"/>
                <a:ea typeface="Cambria Math" panose="02040503050406030204" pitchFamily="18" charset="0"/>
              </a:rPr>
              <a:t>perlu</a:t>
            </a:r>
            <a:r>
              <a:rPr lang="en-MY" sz="2000" dirty="0">
                <a:latin typeface="Cambria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MY" sz="2000" dirty="0" err="1">
                <a:latin typeface="Cambria" panose="02040503050406030204" pitchFamily="18" charset="0"/>
                <a:ea typeface="Cambria Math" panose="02040503050406030204" pitchFamily="18" charset="0"/>
              </a:rPr>
              <a:t>diamalkan</a:t>
            </a:r>
            <a:r>
              <a:rPr lang="en-MY" sz="2000" dirty="0">
                <a:latin typeface="Cambria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MY" sz="2000" dirty="0" err="1">
                <a:latin typeface="Cambria" panose="02040503050406030204" pitchFamily="18" charset="0"/>
                <a:ea typeface="Cambria Math" panose="02040503050406030204" pitchFamily="18" charset="0"/>
              </a:rPr>
              <a:t>bagi</a:t>
            </a:r>
            <a:r>
              <a:rPr lang="en-MY" sz="2000" dirty="0">
                <a:latin typeface="Cambria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MY" sz="2000" dirty="0" err="1">
                <a:latin typeface="Cambria" panose="02040503050406030204" pitchFamily="18" charset="0"/>
                <a:ea typeface="Cambria Math" panose="02040503050406030204" pitchFamily="18" charset="0"/>
              </a:rPr>
              <a:t>mencapai</a:t>
            </a:r>
            <a:r>
              <a:rPr lang="en-MY" sz="2000" dirty="0">
                <a:latin typeface="Cambria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MY" sz="2000" dirty="0" err="1">
                <a:latin typeface="Cambria" panose="02040503050406030204" pitchFamily="18" charset="0"/>
                <a:ea typeface="Cambria Math" panose="02040503050406030204" pitchFamily="18" charset="0"/>
              </a:rPr>
              <a:t>tahap</a:t>
            </a:r>
            <a:r>
              <a:rPr lang="en-MY" sz="2000" dirty="0">
                <a:latin typeface="Cambria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MY" sz="2000" dirty="0" err="1">
                <a:latin typeface="Cambria" panose="02040503050406030204" pitchFamily="18" charset="0"/>
                <a:ea typeface="Cambria Math" panose="02040503050406030204" pitchFamily="18" charset="0"/>
              </a:rPr>
              <a:t>kesihatan</a:t>
            </a:r>
            <a:r>
              <a:rPr lang="en-MY" sz="2000" dirty="0">
                <a:latin typeface="Cambria" panose="02040503050406030204" pitchFamily="18" charset="0"/>
                <a:ea typeface="Cambria Math" panose="02040503050406030204" pitchFamily="18" charset="0"/>
              </a:rPr>
              <a:t> yang </a:t>
            </a:r>
            <a:r>
              <a:rPr lang="en-MY" sz="2000" dirty="0" err="1">
                <a:latin typeface="Cambria" panose="02040503050406030204" pitchFamily="18" charset="0"/>
                <a:ea typeface="Cambria Math" panose="02040503050406030204" pitchFamily="18" charset="0"/>
              </a:rPr>
              <a:t>terbaik</a:t>
            </a:r>
            <a:r>
              <a:rPr lang="en-MY" sz="2000" dirty="0">
                <a:latin typeface="Cambria" panose="02040503050406030204" pitchFamily="18" charset="0"/>
                <a:ea typeface="Cambria Math" panose="02040503050406030204" pitchFamily="18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MY" sz="2000" dirty="0">
              <a:latin typeface="Cambria" panose="02040503050406030204" pitchFamily="18" charset="0"/>
              <a:ea typeface="Cambria Math" panose="020405030504060302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MY" sz="2000" dirty="0">
                <a:latin typeface="Cambria" panose="02040503050406030204" pitchFamily="18" charset="0"/>
                <a:ea typeface="Cambria Math" panose="02040503050406030204" pitchFamily="18" charset="0"/>
              </a:rPr>
              <a:t>Antara </a:t>
            </a:r>
            <a:r>
              <a:rPr lang="en-MY" sz="2000" dirty="0" err="1">
                <a:latin typeface="Cambria" panose="02040503050406030204" pitchFamily="18" charset="0"/>
                <a:ea typeface="Cambria Math" panose="02040503050406030204" pitchFamily="18" charset="0"/>
              </a:rPr>
              <a:t>faktor</a:t>
            </a:r>
            <a:r>
              <a:rPr lang="en-MY" sz="2000" dirty="0">
                <a:latin typeface="Cambria" panose="02040503050406030204" pitchFamily="18" charset="0"/>
                <a:ea typeface="Cambria Math" panose="02040503050406030204" pitchFamily="18" charset="0"/>
              </a:rPr>
              <a:t> – </a:t>
            </a:r>
            <a:r>
              <a:rPr lang="en-MY" sz="2000" dirty="0" err="1">
                <a:latin typeface="Cambria" panose="02040503050406030204" pitchFamily="18" charset="0"/>
                <a:ea typeface="Cambria Math" panose="02040503050406030204" pitchFamily="18" charset="0"/>
              </a:rPr>
              <a:t>faktornya</a:t>
            </a:r>
            <a:r>
              <a:rPr lang="en-MY" sz="2000" dirty="0">
                <a:latin typeface="Cambria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MY" sz="2000" dirty="0" err="1">
                <a:latin typeface="Cambria" panose="02040503050406030204" pitchFamily="18" charset="0"/>
                <a:ea typeface="Cambria Math" panose="02040503050406030204" pitchFamily="18" charset="0"/>
              </a:rPr>
              <a:t>adalah</a:t>
            </a:r>
            <a:r>
              <a:rPr lang="en-MY" sz="2000" dirty="0">
                <a:latin typeface="Cambria" panose="02040503050406030204" pitchFamily="18" charset="0"/>
                <a:ea typeface="Cambria Math" panose="02040503050406030204" pitchFamily="18" charset="0"/>
              </a:rPr>
              <a:t> : </a:t>
            </a:r>
            <a:r>
              <a:rPr lang="en-MY" sz="2000" dirty="0">
                <a:solidFill>
                  <a:srgbClr val="FF0000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en-MY" sz="2000" dirty="0" err="1">
                <a:solidFill>
                  <a:srgbClr val="FF0000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boleh</a:t>
            </a:r>
            <a:r>
              <a:rPr lang="en-MY" sz="2000" dirty="0">
                <a:solidFill>
                  <a:srgbClr val="FF0000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MY" sz="2000" dirty="0" err="1">
                <a:solidFill>
                  <a:srgbClr val="FF0000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tukar</a:t>
            </a:r>
            <a:r>
              <a:rPr lang="en-MY" sz="2000" dirty="0">
                <a:solidFill>
                  <a:srgbClr val="FF0000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MY" sz="2000" dirty="0" err="1">
                <a:solidFill>
                  <a:srgbClr val="FF0000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ayat</a:t>
            </a:r>
            <a:r>
              <a:rPr lang="en-MY" sz="2000" dirty="0">
                <a:solidFill>
                  <a:srgbClr val="FF0000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)</a:t>
            </a:r>
          </a:p>
          <a:p>
            <a:endParaRPr lang="en-MY" sz="2000" dirty="0">
              <a:latin typeface="Cambria" panose="02040503050406030204" pitchFamily="18" charset="0"/>
              <a:ea typeface="Cambria Math" panose="02040503050406030204" pitchFamily="18" charset="0"/>
            </a:endParaRPr>
          </a:p>
          <a:p>
            <a:endParaRPr lang="en-MY" sz="2000" dirty="0">
              <a:latin typeface="Cambria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45136" y="1064189"/>
            <a:ext cx="11785031" cy="63549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>
              <a:solidFill>
                <a:prstClr val="white"/>
              </a:solidFill>
            </a:endParaRPr>
          </a:p>
        </p:txBody>
      </p:sp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45752" y="1196753"/>
            <a:ext cx="11596308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Tw Cen MT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/>
              </a:defRPr>
            </a:lvl9pPr>
          </a:lstStyle>
          <a:p>
            <a:pPr marL="0" lvl="1" indent="0" algn="just">
              <a:defRPr/>
            </a:pPr>
            <a:endParaRPr lang="en-MY" sz="1700" dirty="0">
              <a:solidFill>
                <a:prstClr val="black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  <a:p>
            <a:pPr marL="112712" lvl="1" indent="0" algn="just">
              <a:defRPr/>
            </a:pPr>
            <a:endParaRPr lang="en-MY" sz="1700" dirty="0">
              <a:solidFill>
                <a:prstClr val="black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:\Users\acer\Desktop\SEMESTA\KSSB\Logo-KSSB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4881" y="-106521"/>
            <a:ext cx="1822159" cy="1287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Users\acer\Desktop\SEMESTA\ISO\final-sirim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8759" y="-252781"/>
            <a:ext cx="2663095" cy="1597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C87BF5B-0CAD-4693-90B3-473F3E5D017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322" y="3732154"/>
            <a:ext cx="2748876" cy="206165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67C0E7E-7CFB-4884-9EC8-15058CB4149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7768" y="3779699"/>
            <a:ext cx="2748876" cy="206165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5077C1E-F8E2-4717-90E7-7ABE533D88D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8214" y="3738964"/>
            <a:ext cx="2133600" cy="214312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F732884E-F00E-434D-8361-EC5C87EA99B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3384" y="3738964"/>
            <a:ext cx="2381250" cy="2054847"/>
          </a:xfrm>
          <a:prstGeom prst="rect">
            <a:avLst/>
          </a:prstGeom>
        </p:spPr>
      </p:pic>
      <p:sp>
        <p:nvSpPr>
          <p:cNvPr id="20" name="Title 1">
            <a:extLst>
              <a:ext uri="{FF2B5EF4-FFF2-40B4-BE49-F238E27FC236}">
                <a16:creationId xmlns:a16="http://schemas.microsoft.com/office/drawing/2014/main" id="{6A8B76DC-8498-4416-9466-D335CE9904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324" y="184504"/>
            <a:ext cx="11236174" cy="1137941"/>
          </a:xfrm>
        </p:spPr>
        <p:txBody>
          <a:bodyPr>
            <a:noAutofit/>
          </a:bodyPr>
          <a:lstStyle/>
          <a:p>
            <a:pPr eaLnBrk="1" hangingPunct="1"/>
            <a:r>
              <a:rPr lang="en-MY" altLang="en-US" sz="2800" b="1" dirty="0" err="1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Statistik</a:t>
            </a:r>
            <a:r>
              <a:rPr lang="en-MY" altLang="en-US" sz="28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 Digital </a:t>
            </a:r>
            <a:r>
              <a:rPr lang="en-MY" altLang="en-US" sz="2800" b="1" dirty="0" err="1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Dunia</a:t>
            </a:r>
            <a:endParaRPr lang="en-MY" altLang="en-US" sz="2800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216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93304" y="6286010"/>
            <a:ext cx="604911" cy="365125"/>
          </a:xfrm>
        </p:spPr>
        <p:txBody>
          <a:bodyPr/>
          <a:lstStyle/>
          <a:p>
            <a:fld id="{6C608055-5C8D-4643-B2E7-00EFDB34B10E}" type="slidenum">
              <a:rPr lang="en-MY" sz="1500" b="1" smtClean="0">
                <a:solidFill>
                  <a:prstClr val="black"/>
                </a:solidFill>
                <a:latin typeface="Cambria" panose="02040503050406030204" pitchFamily="18" charset="0"/>
              </a:rPr>
              <a:pPr/>
              <a:t>3</a:t>
            </a:fld>
            <a:endParaRPr lang="en-MY" sz="1500" b="1" dirty="0">
              <a:solidFill>
                <a:prstClr val="black"/>
              </a:solidFill>
              <a:latin typeface="Cambria" panose="02040503050406030204" pitchFamily="18" charset="0"/>
            </a:endParaRPr>
          </a:p>
        </p:txBody>
      </p:sp>
      <p:sp>
        <p:nvSpPr>
          <p:cNvPr id="9" name="Title 6"/>
          <p:cNvSpPr txBox="1">
            <a:spLocks/>
          </p:cNvSpPr>
          <p:nvPr/>
        </p:nvSpPr>
        <p:spPr>
          <a:xfrm>
            <a:off x="145136" y="658906"/>
            <a:ext cx="11785031" cy="5082988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MY" sz="2000" dirty="0">
              <a:latin typeface="Cambria" panose="02040503050406030204" pitchFamily="18" charset="0"/>
              <a:ea typeface="Cambria Math" panose="02040503050406030204" pitchFamily="18" charset="0"/>
            </a:endParaRPr>
          </a:p>
          <a:p>
            <a:endParaRPr lang="en-MY" sz="2000" dirty="0">
              <a:latin typeface="Cambria" panose="02040503050406030204" pitchFamily="18" charset="0"/>
              <a:ea typeface="Cambria Math" panose="020405030504060302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MY" sz="2000" dirty="0" err="1">
                <a:latin typeface="Cambria" panose="02040503050406030204" pitchFamily="18" charset="0"/>
                <a:ea typeface="Cambria Math" panose="02040503050406030204" pitchFamily="18" charset="0"/>
              </a:rPr>
              <a:t>Pemakanan</a:t>
            </a:r>
            <a:r>
              <a:rPr lang="en-MY" sz="2000" dirty="0">
                <a:latin typeface="Cambria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MY" sz="2000" dirty="0" err="1">
                <a:latin typeface="Cambria" panose="02040503050406030204" pitchFamily="18" charset="0"/>
                <a:ea typeface="Cambria Math" panose="02040503050406030204" pitchFamily="18" charset="0"/>
              </a:rPr>
              <a:t>Sihat</a:t>
            </a:r>
            <a:endParaRPr lang="en-MY" sz="2000" dirty="0">
              <a:latin typeface="Cambria" panose="02040503050406030204" pitchFamily="18" charset="0"/>
              <a:ea typeface="Cambria Math" panose="02040503050406030204" pitchFamily="18" charset="0"/>
            </a:endParaRPr>
          </a:p>
          <a:p>
            <a:endParaRPr lang="en-MY" sz="2000" dirty="0">
              <a:latin typeface="Cambria" panose="02040503050406030204" pitchFamily="18" charset="0"/>
              <a:ea typeface="Cambria Math" panose="02040503050406030204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MY" sz="2000" dirty="0" err="1">
                <a:latin typeface="Cambria" panose="02040503050406030204" pitchFamily="18" charset="0"/>
                <a:ea typeface="Cambria Math" panose="02040503050406030204" pitchFamily="18" charset="0"/>
              </a:rPr>
              <a:t>Pemakanan</a:t>
            </a:r>
            <a:r>
              <a:rPr lang="en-MY" sz="2000" dirty="0">
                <a:latin typeface="Cambria" panose="02040503050406030204" pitchFamily="18" charset="0"/>
                <a:ea typeface="Cambria Math" panose="02040503050406030204" pitchFamily="18" charset="0"/>
              </a:rPr>
              <a:t> yang </a:t>
            </a:r>
            <a:r>
              <a:rPr lang="en-MY" sz="2000" dirty="0" err="1">
                <a:latin typeface="Cambria" panose="02040503050406030204" pitchFamily="18" charset="0"/>
                <a:ea typeface="Cambria Math" panose="02040503050406030204" pitchFamily="18" charset="0"/>
              </a:rPr>
              <a:t>sihat</a:t>
            </a:r>
            <a:r>
              <a:rPr lang="en-MY" sz="2000" dirty="0">
                <a:latin typeface="Cambria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MY" sz="2000" dirty="0" err="1">
                <a:latin typeface="Cambria" panose="02040503050406030204" pitchFamily="18" charset="0"/>
                <a:ea typeface="Cambria Math" panose="02040503050406030204" pitchFamily="18" charset="0"/>
              </a:rPr>
              <a:t>dapat</a:t>
            </a:r>
            <a:r>
              <a:rPr lang="en-MY" sz="2000" dirty="0">
                <a:latin typeface="Cambria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MY" sz="2000" dirty="0" err="1">
                <a:latin typeface="Cambria" panose="02040503050406030204" pitchFamily="18" charset="0"/>
                <a:ea typeface="Cambria Math" panose="02040503050406030204" pitchFamily="18" charset="0"/>
              </a:rPr>
              <a:t>membantu</a:t>
            </a:r>
            <a:r>
              <a:rPr lang="en-MY" sz="2000" dirty="0">
                <a:latin typeface="Cambria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MY" sz="2000" dirty="0" err="1">
                <a:latin typeface="Cambria" panose="02040503050406030204" pitchFamily="18" charset="0"/>
                <a:ea typeface="Cambria Math" panose="02040503050406030204" pitchFamily="18" charset="0"/>
              </a:rPr>
              <a:t>kita</a:t>
            </a:r>
            <a:r>
              <a:rPr lang="en-MY" sz="2000" dirty="0">
                <a:latin typeface="Cambria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MY" sz="2000" dirty="0" err="1">
                <a:latin typeface="Cambria" panose="02040503050406030204" pitchFamily="18" charset="0"/>
                <a:ea typeface="Cambria Math" panose="02040503050406030204" pitchFamily="18" charset="0"/>
              </a:rPr>
              <a:t>mengekalkan</a:t>
            </a:r>
            <a:r>
              <a:rPr lang="en-MY" sz="2000" dirty="0">
                <a:latin typeface="Cambria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MY" sz="2000" dirty="0" err="1">
                <a:latin typeface="Cambria" panose="02040503050406030204" pitchFamily="18" charset="0"/>
                <a:ea typeface="Cambria Math" panose="02040503050406030204" pitchFamily="18" charset="0"/>
              </a:rPr>
              <a:t>tubuh</a:t>
            </a:r>
            <a:r>
              <a:rPr lang="en-MY" sz="2000" dirty="0">
                <a:latin typeface="Cambria" panose="02040503050406030204" pitchFamily="18" charset="0"/>
                <a:ea typeface="Cambria Math" panose="02040503050406030204" pitchFamily="18" charset="0"/>
              </a:rPr>
              <a:t> yang </a:t>
            </a:r>
            <a:r>
              <a:rPr lang="en-MY" sz="2000" dirty="0" err="1">
                <a:latin typeface="Cambria" panose="02040503050406030204" pitchFamily="18" charset="0"/>
                <a:ea typeface="Cambria Math" panose="02040503050406030204" pitchFamily="18" charset="0"/>
              </a:rPr>
              <a:t>sihat</a:t>
            </a:r>
            <a:r>
              <a:rPr lang="en-MY" sz="2000" dirty="0">
                <a:latin typeface="Cambria" panose="02040503050406030204" pitchFamily="18" charset="0"/>
                <a:ea typeface="Cambria Math" panose="02040503050406030204" pitchFamily="18" charset="0"/>
              </a:rPr>
              <a:t> dan </a:t>
            </a:r>
            <a:r>
              <a:rPr lang="en-MY" sz="2000" dirty="0" err="1">
                <a:latin typeface="Cambria" panose="02040503050406030204" pitchFamily="18" charset="0"/>
                <a:ea typeface="Cambria Math" panose="02040503050406030204" pitchFamily="18" charset="0"/>
              </a:rPr>
              <a:t>mengelakkan</a:t>
            </a:r>
            <a:r>
              <a:rPr lang="en-MY" sz="2000" dirty="0">
                <a:latin typeface="Cambria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MY" sz="2000" dirty="0" err="1">
                <a:latin typeface="Cambria" panose="02040503050406030204" pitchFamily="18" charset="0"/>
                <a:ea typeface="Cambria Math" panose="02040503050406030204" pitchFamily="18" charset="0"/>
              </a:rPr>
              <a:t>diri</a:t>
            </a:r>
            <a:r>
              <a:rPr lang="en-MY" sz="2000" dirty="0">
                <a:latin typeface="Cambria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MY" sz="2000" dirty="0" err="1">
                <a:latin typeface="Cambria" panose="02040503050406030204" pitchFamily="18" charset="0"/>
                <a:ea typeface="Cambria Math" panose="02040503050406030204" pitchFamily="18" charset="0"/>
              </a:rPr>
              <a:t>daripada</a:t>
            </a:r>
            <a:r>
              <a:rPr lang="en-MY" sz="2000" dirty="0">
                <a:latin typeface="Cambria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MY" sz="2000" dirty="0" err="1">
                <a:latin typeface="Cambria" panose="02040503050406030204" pitchFamily="18" charset="0"/>
                <a:ea typeface="Cambria Math" panose="02040503050406030204" pitchFamily="18" charset="0"/>
              </a:rPr>
              <a:t>mudah</a:t>
            </a:r>
            <a:r>
              <a:rPr lang="en-MY" sz="2000" dirty="0">
                <a:latin typeface="Cambria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MY" sz="2000" dirty="0" err="1">
                <a:latin typeface="Cambria" panose="02040503050406030204" pitchFamily="18" charset="0"/>
                <a:ea typeface="Cambria Math" panose="02040503050406030204" pitchFamily="18" charset="0"/>
              </a:rPr>
              <a:t>menerima</a:t>
            </a:r>
            <a:r>
              <a:rPr lang="en-MY" sz="2000" dirty="0">
                <a:latin typeface="Cambria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MY" sz="2000" dirty="0" err="1">
                <a:latin typeface="Cambria" panose="02040503050406030204" pitchFamily="18" charset="0"/>
                <a:ea typeface="Cambria Math" panose="02040503050406030204" pitchFamily="18" charset="0"/>
              </a:rPr>
              <a:t>penyakit</a:t>
            </a:r>
            <a:r>
              <a:rPr lang="en-MY" sz="2000" dirty="0">
                <a:latin typeface="Cambria" panose="02040503050406030204" pitchFamily="18" charset="0"/>
                <a:ea typeface="Cambria Math" panose="02040503050406030204" pitchFamily="18" charset="0"/>
              </a:rPr>
              <a:t>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MY" sz="2000" dirty="0">
              <a:latin typeface="Cambria" panose="02040503050406030204" pitchFamily="18" charset="0"/>
              <a:ea typeface="Cambria Math" panose="02040503050406030204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MY" sz="2000" dirty="0" err="1">
                <a:latin typeface="Cambria" panose="02040503050406030204" pitchFamily="18" charset="0"/>
                <a:ea typeface="Cambria Math" panose="02040503050406030204" pitchFamily="18" charset="0"/>
              </a:rPr>
              <a:t>Kurangkan</a:t>
            </a:r>
            <a:r>
              <a:rPr lang="en-MY" sz="2000" dirty="0">
                <a:latin typeface="Cambria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MY" sz="2000" dirty="0" err="1">
                <a:latin typeface="Cambria" panose="02040503050406030204" pitchFamily="18" charset="0"/>
                <a:ea typeface="Cambria Math" panose="02040503050406030204" pitchFamily="18" charset="0"/>
              </a:rPr>
              <a:t>pengambilan</a:t>
            </a:r>
            <a:r>
              <a:rPr lang="en-MY" sz="2000" dirty="0">
                <a:latin typeface="Cambria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MY" sz="2000" dirty="0" err="1">
                <a:latin typeface="Cambria" panose="02040503050406030204" pitchFamily="18" charset="0"/>
                <a:ea typeface="Cambria Math" panose="02040503050406030204" pitchFamily="18" charset="0"/>
              </a:rPr>
              <a:t>makanan</a:t>
            </a:r>
            <a:r>
              <a:rPr lang="en-MY" sz="2000" dirty="0">
                <a:latin typeface="Cambria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MY" sz="2000" dirty="0" err="1">
                <a:latin typeface="Cambria" panose="02040503050406030204" pitchFamily="18" charset="0"/>
                <a:ea typeface="Cambria Math" panose="02040503050406030204" pitchFamily="18" charset="0"/>
              </a:rPr>
              <a:t>bergula</a:t>
            </a:r>
            <a:r>
              <a:rPr lang="en-MY" sz="2000" dirty="0">
                <a:latin typeface="Cambria" panose="02040503050406030204" pitchFamily="18" charset="0"/>
                <a:ea typeface="Cambria Math" panose="02040503050406030204" pitchFamily="18" charset="0"/>
              </a:rPr>
              <a:t> dan garam kerana </a:t>
            </a:r>
            <a:r>
              <a:rPr lang="en-MY" sz="2000" dirty="0" err="1">
                <a:latin typeface="Cambria" panose="02040503050406030204" pitchFamily="18" charset="0"/>
                <a:ea typeface="Cambria Math" panose="02040503050406030204" pitchFamily="18" charset="0"/>
              </a:rPr>
              <a:t>boleh</a:t>
            </a:r>
            <a:r>
              <a:rPr lang="en-MY" sz="2000" dirty="0">
                <a:latin typeface="Cambria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MY" sz="2000" dirty="0" err="1">
                <a:latin typeface="Cambria" panose="02040503050406030204" pitchFamily="18" charset="0"/>
                <a:ea typeface="Cambria Math" panose="02040503050406030204" pitchFamily="18" charset="0"/>
              </a:rPr>
              <a:t>merisikokan</a:t>
            </a:r>
            <a:r>
              <a:rPr lang="en-MY" sz="2000" dirty="0">
                <a:latin typeface="Cambria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MY" sz="2000" dirty="0" err="1">
                <a:latin typeface="Cambria" panose="02040503050406030204" pitchFamily="18" charset="0"/>
                <a:ea typeface="Cambria Math" panose="02040503050406030204" pitchFamily="18" charset="0"/>
              </a:rPr>
              <a:t>kita</a:t>
            </a:r>
            <a:r>
              <a:rPr lang="en-MY" sz="2000" dirty="0">
                <a:latin typeface="Cambria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MY" sz="2000" dirty="0" err="1">
                <a:latin typeface="Cambria" panose="02040503050406030204" pitchFamily="18" charset="0"/>
                <a:ea typeface="Cambria Math" panose="02040503050406030204" pitchFamily="18" charset="0"/>
              </a:rPr>
              <a:t>menghidapi</a:t>
            </a:r>
            <a:r>
              <a:rPr lang="en-MY" sz="2000" dirty="0">
                <a:latin typeface="Cambria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MY" sz="2000" dirty="0" err="1">
                <a:latin typeface="Cambria" panose="02040503050406030204" pitchFamily="18" charset="0"/>
                <a:ea typeface="Cambria Math" panose="02040503050406030204" pitchFamily="18" charset="0"/>
              </a:rPr>
              <a:t>penyakit-penyakit</a:t>
            </a:r>
            <a:r>
              <a:rPr lang="en-MY" sz="2000" dirty="0">
                <a:latin typeface="Cambria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MY" sz="2000" dirty="0" err="1">
                <a:latin typeface="Cambria" panose="02040503050406030204" pitchFamily="18" charset="0"/>
                <a:ea typeface="Cambria Math" panose="02040503050406030204" pitchFamily="18" charset="0"/>
              </a:rPr>
              <a:t>kronik</a:t>
            </a:r>
            <a:r>
              <a:rPr lang="en-MY" sz="2000" dirty="0">
                <a:latin typeface="Cambria" panose="02040503050406030204" pitchFamily="18" charset="0"/>
                <a:ea typeface="Cambria Math" panose="02040503050406030204" pitchFamily="18" charset="0"/>
              </a:rPr>
              <a:t>. (</a:t>
            </a:r>
            <a:r>
              <a:rPr lang="en-MY" sz="2000" dirty="0" err="1">
                <a:latin typeface="Cambria" panose="02040503050406030204" pitchFamily="18" charset="0"/>
                <a:ea typeface="Cambria Math" panose="02040503050406030204" pitchFamily="18" charset="0"/>
              </a:rPr>
              <a:t>contoh</a:t>
            </a:r>
            <a:r>
              <a:rPr lang="en-MY" sz="2000" dirty="0">
                <a:latin typeface="Cambria" panose="02040503050406030204" pitchFamily="18" charset="0"/>
                <a:ea typeface="Cambria Math" panose="02040503050406030204" pitchFamily="18" charset="0"/>
              </a:rPr>
              <a:t> : </a:t>
            </a:r>
            <a:r>
              <a:rPr lang="en-MY" sz="2000" dirty="0" err="1">
                <a:latin typeface="Cambria" panose="02040503050406030204" pitchFamily="18" charset="0"/>
                <a:ea typeface="Cambria Math" panose="02040503050406030204" pitchFamily="18" charset="0"/>
              </a:rPr>
              <a:t>kencing</a:t>
            </a:r>
            <a:r>
              <a:rPr lang="en-MY" sz="2000" dirty="0">
                <a:latin typeface="Cambria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MY" sz="2000" dirty="0" err="1">
                <a:latin typeface="Cambria" panose="02040503050406030204" pitchFamily="18" charset="0"/>
                <a:ea typeface="Cambria Math" panose="02040503050406030204" pitchFamily="18" charset="0"/>
              </a:rPr>
              <a:t>manis</a:t>
            </a:r>
            <a:r>
              <a:rPr lang="en-MY" sz="2000" dirty="0">
                <a:latin typeface="Cambria" panose="02040503050406030204" pitchFamily="18" charset="0"/>
                <a:ea typeface="Cambria Math" panose="02040503050406030204" pitchFamily="18" charset="0"/>
              </a:rPr>
              <a:t>, </a:t>
            </a:r>
            <a:r>
              <a:rPr lang="en-MY" sz="2000" dirty="0" err="1">
                <a:latin typeface="Cambria" panose="02040503050406030204" pitchFamily="18" charset="0"/>
                <a:ea typeface="Cambria Math" panose="02040503050406030204" pitchFamily="18" charset="0"/>
              </a:rPr>
              <a:t>darah</a:t>
            </a:r>
            <a:r>
              <a:rPr lang="en-MY" sz="2000" dirty="0">
                <a:latin typeface="Cambria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MY" sz="2000" dirty="0" err="1">
                <a:latin typeface="Cambria" panose="02040503050406030204" pitchFamily="18" charset="0"/>
                <a:ea typeface="Cambria Math" panose="02040503050406030204" pitchFamily="18" charset="0"/>
              </a:rPr>
              <a:t>tinggi</a:t>
            </a:r>
            <a:r>
              <a:rPr lang="en-MY" sz="2000" dirty="0">
                <a:latin typeface="Cambria" panose="02040503050406030204" pitchFamily="18" charset="0"/>
                <a:ea typeface="Cambria Math" panose="02040503050406030204" pitchFamily="18" charset="0"/>
              </a:rPr>
              <a:t>, </a:t>
            </a:r>
            <a:r>
              <a:rPr lang="en-MY" sz="2000" dirty="0" err="1">
                <a:latin typeface="Cambria" panose="02040503050406030204" pitchFamily="18" charset="0"/>
                <a:ea typeface="Cambria Math" panose="02040503050406030204" pitchFamily="18" charset="0"/>
              </a:rPr>
              <a:t>obesiti</a:t>
            </a:r>
            <a:r>
              <a:rPr lang="en-MY" sz="2000" dirty="0">
                <a:latin typeface="Cambria" panose="02040503050406030204" pitchFamily="18" charset="0"/>
                <a:ea typeface="Cambria Math" panose="02040503050406030204" pitchFamily="18" charset="0"/>
              </a:rPr>
              <a:t>, etc.)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MY" sz="2000" dirty="0">
              <a:latin typeface="Cambria" panose="02040503050406030204" pitchFamily="18" charset="0"/>
              <a:ea typeface="Cambria Math" panose="02040503050406030204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MY" sz="2000" dirty="0" err="1">
                <a:latin typeface="Cambria" panose="02040503050406030204" pitchFamily="18" charset="0"/>
                <a:ea typeface="Cambria Math" panose="02040503050406030204" pitchFamily="18" charset="0"/>
              </a:rPr>
              <a:t>Makan</a:t>
            </a:r>
            <a:r>
              <a:rPr lang="en-MY" sz="2000" dirty="0">
                <a:latin typeface="Cambria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MY" sz="2000" dirty="0" err="1">
                <a:latin typeface="Cambria" panose="02040503050406030204" pitchFamily="18" charset="0"/>
                <a:ea typeface="Cambria Math" panose="02040503050406030204" pitchFamily="18" charset="0"/>
              </a:rPr>
              <a:t>dalam</a:t>
            </a:r>
            <a:r>
              <a:rPr lang="en-MY" sz="2000" dirty="0">
                <a:latin typeface="Cambria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MY" sz="2000" dirty="0" err="1">
                <a:latin typeface="Cambria" panose="02040503050406030204" pitchFamily="18" charset="0"/>
                <a:ea typeface="Cambria Math" panose="02040503050406030204" pitchFamily="18" charset="0"/>
              </a:rPr>
              <a:t>jumlah</a:t>
            </a:r>
            <a:r>
              <a:rPr lang="en-MY" sz="2000" dirty="0">
                <a:latin typeface="Cambria" panose="02040503050406030204" pitchFamily="18" charset="0"/>
                <a:ea typeface="Cambria Math" panose="02040503050406030204" pitchFamily="18" charset="0"/>
              </a:rPr>
              <a:t> yang </a:t>
            </a:r>
            <a:r>
              <a:rPr lang="en-MY" sz="2000" dirty="0" err="1">
                <a:latin typeface="Cambria" panose="02040503050406030204" pitchFamily="18" charset="0"/>
                <a:ea typeface="Cambria Math" panose="02040503050406030204" pitchFamily="18" charset="0"/>
              </a:rPr>
              <a:t>kecil</a:t>
            </a:r>
            <a:r>
              <a:rPr lang="en-MY" sz="2000" dirty="0">
                <a:latin typeface="Cambria" panose="02040503050406030204" pitchFamily="18" charset="0"/>
                <a:ea typeface="Cambria Math" panose="02040503050406030204" pitchFamily="18" charset="0"/>
              </a:rPr>
              <a:t> dan </a:t>
            </a:r>
            <a:r>
              <a:rPr lang="en-MY" sz="2000" dirty="0" err="1">
                <a:latin typeface="Cambria" panose="02040503050406030204" pitchFamily="18" charset="0"/>
                <a:ea typeface="Cambria Math" panose="02040503050406030204" pitchFamily="18" charset="0"/>
              </a:rPr>
              <a:t>lebihkan</a:t>
            </a:r>
            <a:r>
              <a:rPr lang="en-MY" sz="2000" dirty="0">
                <a:latin typeface="Cambria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MY" sz="2000" dirty="0" err="1">
                <a:latin typeface="Cambria" panose="02040503050406030204" pitchFamily="18" charset="0"/>
                <a:ea typeface="Cambria Math" panose="02040503050406030204" pitchFamily="18" charset="0"/>
              </a:rPr>
              <a:t>minum</a:t>
            </a:r>
            <a:r>
              <a:rPr lang="en-MY" sz="2000" dirty="0">
                <a:latin typeface="Cambria" panose="02040503050406030204" pitchFamily="18" charset="0"/>
                <a:ea typeface="Cambria Math" panose="02040503050406030204" pitchFamily="18" charset="0"/>
              </a:rPr>
              <a:t> air </a:t>
            </a:r>
            <a:r>
              <a:rPr lang="en-MY" sz="2000" dirty="0" err="1">
                <a:latin typeface="Cambria" panose="02040503050406030204" pitchFamily="18" charset="0"/>
                <a:ea typeface="Cambria Math" panose="02040503050406030204" pitchFamily="18" charset="0"/>
              </a:rPr>
              <a:t>kosong</a:t>
            </a:r>
            <a:r>
              <a:rPr lang="en-MY" sz="2000" dirty="0">
                <a:latin typeface="Cambria" panose="02040503050406030204" pitchFamily="18" charset="0"/>
                <a:ea typeface="Cambria Math" panose="02040503050406030204" pitchFamily="18" charset="0"/>
              </a:rPr>
              <a:t>. (</a:t>
            </a:r>
            <a:r>
              <a:rPr lang="en-MY" sz="2000" dirty="0" err="1">
                <a:latin typeface="Cambria" panose="02040503050406030204" pitchFamily="18" charset="0"/>
                <a:ea typeface="Cambria Math" panose="02040503050406030204" pitchFamily="18" charset="0"/>
              </a:rPr>
              <a:t>amalkan</a:t>
            </a:r>
            <a:r>
              <a:rPr lang="en-MY" sz="2000" dirty="0">
                <a:latin typeface="Cambria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MY" sz="2000" dirty="0" err="1">
                <a:latin typeface="Cambria" panose="02040503050406030204" pitchFamily="18" charset="0"/>
                <a:ea typeface="Cambria Math" panose="02040503050406030204" pitchFamily="18" charset="0"/>
              </a:rPr>
              <a:t>pemakanan</a:t>
            </a:r>
            <a:r>
              <a:rPr lang="en-MY" sz="2000" dirty="0">
                <a:latin typeface="Cambria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MY" sz="2000" dirty="0" err="1">
                <a:latin typeface="Cambria" panose="02040503050406030204" pitchFamily="18" charset="0"/>
                <a:ea typeface="Cambria Math" panose="02040503050406030204" pitchFamily="18" charset="0"/>
              </a:rPr>
              <a:t>suku,suku</a:t>
            </a:r>
            <a:r>
              <a:rPr lang="en-MY" sz="2000" dirty="0">
                <a:latin typeface="Cambria" panose="02040503050406030204" pitchFamily="18" charset="0"/>
                <a:ea typeface="Cambria Math" panose="02040503050406030204" pitchFamily="18" charset="0"/>
              </a:rPr>
              <a:t>, </a:t>
            </a:r>
            <a:r>
              <a:rPr lang="en-MY" sz="2000" dirty="0" err="1">
                <a:latin typeface="Cambria" panose="02040503050406030204" pitchFamily="18" charset="0"/>
                <a:ea typeface="Cambria Math" panose="02040503050406030204" pitchFamily="18" charset="0"/>
              </a:rPr>
              <a:t>separuh</a:t>
            </a:r>
            <a:r>
              <a:rPr lang="en-MY" sz="2000" dirty="0">
                <a:latin typeface="Cambria" panose="02040503050406030204" pitchFamily="18" charset="0"/>
                <a:ea typeface="Cambria Math" panose="02040503050406030204" pitchFamily="18" charset="0"/>
              </a:rPr>
              <a:t> &amp; </a:t>
            </a:r>
            <a:r>
              <a:rPr lang="en-MY" sz="2000" dirty="0" err="1">
                <a:latin typeface="Cambria" panose="02040503050406030204" pitchFamily="18" charset="0"/>
                <a:ea typeface="Cambria Math" panose="02040503050406030204" pitchFamily="18" charset="0"/>
              </a:rPr>
              <a:t>minum</a:t>
            </a:r>
            <a:r>
              <a:rPr lang="en-MY" sz="2000" dirty="0">
                <a:latin typeface="Cambria" panose="02040503050406030204" pitchFamily="18" charset="0"/>
                <a:ea typeface="Cambria Math" panose="02040503050406030204" pitchFamily="18" charset="0"/>
              </a:rPr>
              <a:t> air </a:t>
            </a:r>
            <a:r>
              <a:rPr lang="en-MY" sz="2000" dirty="0" err="1">
                <a:latin typeface="Cambria" panose="02040503050406030204" pitchFamily="18" charset="0"/>
                <a:ea typeface="Cambria Math" panose="02040503050406030204" pitchFamily="18" charset="0"/>
              </a:rPr>
              <a:t>kosong</a:t>
            </a:r>
            <a:r>
              <a:rPr lang="en-MY" sz="2000" dirty="0">
                <a:latin typeface="Cambria" panose="02040503050406030204" pitchFamily="18" charset="0"/>
                <a:ea typeface="Cambria Math" panose="02040503050406030204" pitchFamily="18" charset="0"/>
              </a:rPr>
              <a:t> 6-8 </a:t>
            </a:r>
            <a:r>
              <a:rPr lang="en-MY" sz="2000" dirty="0" err="1">
                <a:latin typeface="Cambria" panose="02040503050406030204" pitchFamily="18" charset="0"/>
                <a:ea typeface="Cambria Math" panose="02040503050406030204" pitchFamily="18" charset="0"/>
              </a:rPr>
              <a:t>gelas</a:t>
            </a:r>
            <a:r>
              <a:rPr lang="en-MY" sz="2000" dirty="0">
                <a:latin typeface="Cambria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MY" sz="2000" dirty="0" err="1">
                <a:latin typeface="Cambria" panose="02040503050406030204" pitchFamily="18" charset="0"/>
                <a:ea typeface="Cambria Math" panose="02040503050406030204" pitchFamily="18" charset="0"/>
              </a:rPr>
              <a:t>sehari</a:t>
            </a:r>
            <a:r>
              <a:rPr lang="en-MY" sz="2000" dirty="0">
                <a:latin typeface="Cambria" panose="02040503050406030204" pitchFamily="18" charset="0"/>
                <a:ea typeface="Cambria Math" panose="02040503050406030204" pitchFamily="18" charset="0"/>
              </a:rPr>
              <a:t>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MY" sz="2000" dirty="0">
              <a:latin typeface="Cambria" panose="02040503050406030204" pitchFamily="18" charset="0"/>
              <a:ea typeface="Cambria Math" panose="02040503050406030204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MY" sz="2000" dirty="0">
              <a:latin typeface="Cambria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45136" y="1064189"/>
            <a:ext cx="11785031" cy="63549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>
              <a:solidFill>
                <a:prstClr val="white"/>
              </a:solidFill>
            </a:endParaRPr>
          </a:p>
        </p:txBody>
      </p:sp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45752" y="1196753"/>
            <a:ext cx="11596308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Tw Cen MT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/>
              </a:defRPr>
            </a:lvl9pPr>
          </a:lstStyle>
          <a:p>
            <a:pPr marL="0" lvl="1" indent="0" algn="just">
              <a:defRPr/>
            </a:pPr>
            <a:endParaRPr lang="en-MY" sz="1700" dirty="0">
              <a:solidFill>
                <a:prstClr val="black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  <a:p>
            <a:pPr marL="112712" lvl="1" indent="0" algn="just">
              <a:defRPr/>
            </a:pPr>
            <a:endParaRPr lang="en-MY" sz="1700" dirty="0">
              <a:solidFill>
                <a:prstClr val="black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:\Users\acer\Desktop\SEMESTA\KSSB\Logo-KSSB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4881" y="-106521"/>
            <a:ext cx="1822159" cy="1287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Users\acer\Desktop\SEMESTA\ISO\final-sirim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8759" y="-252781"/>
            <a:ext cx="2663095" cy="1597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76B371F0-B3E1-490E-89A0-0CBBF7857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324" y="184504"/>
            <a:ext cx="11236174" cy="1137941"/>
          </a:xfrm>
        </p:spPr>
        <p:txBody>
          <a:bodyPr>
            <a:noAutofit/>
          </a:bodyPr>
          <a:lstStyle/>
          <a:p>
            <a:r>
              <a:rPr lang="en-MY" altLang="en-US" sz="2800" b="1" dirty="0" err="1">
                <a:latin typeface="Cambria" panose="02040503050406030204" pitchFamily="18" charset="0"/>
                <a:cs typeface="Arial" panose="020B0604020202020204" pitchFamily="34" charset="0"/>
              </a:rPr>
              <a:t>Amalan</a:t>
            </a:r>
            <a:r>
              <a:rPr lang="en-MY" altLang="en-US" sz="2800" b="1" dirty="0">
                <a:latin typeface="Cambria" panose="02040503050406030204" pitchFamily="18" charset="0"/>
                <a:cs typeface="Arial" panose="020B0604020202020204" pitchFamily="34" charset="0"/>
              </a:rPr>
              <a:t> Gaya </a:t>
            </a:r>
            <a:r>
              <a:rPr lang="en-MY" altLang="en-US" sz="2800" b="1" dirty="0" err="1">
                <a:latin typeface="Cambria" panose="02040503050406030204" pitchFamily="18" charset="0"/>
                <a:cs typeface="Arial" panose="020B0604020202020204" pitchFamily="34" charset="0"/>
              </a:rPr>
              <a:t>Hidup</a:t>
            </a:r>
            <a:r>
              <a:rPr lang="en-MY" altLang="en-US" sz="2800" b="1" dirty="0">
                <a:latin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MY" altLang="en-US" sz="2800" b="1" dirty="0" err="1">
                <a:latin typeface="Cambria" panose="02040503050406030204" pitchFamily="18" charset="0"/>
                <a:cs typeface="Arial" panose="020B0604020202020204" pitchFamily="34" charset="0"/>
              </a:rPr>
              <a:t>Sihat</a:t>
            </a:r>
            <a:endParaRPr lang="en-MY" altLang="en-US" sz="2800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4752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93304" y="6286010"/>
            <a:ext cx="604911" cy="365125"/>
          </a:xfrm>
        </p:spPr>
        <p:txBody>
          <a:bodyPr/>
          <a:lstStyle/>
          <a:p>
            <a:fld id="{6C608055-5C8D-4643-B2E7-00EFDB34B10E}" type="slidenum">
              <a:rPr lang="en-MY" sz="1500" b="1" smtClean="0">
                <a:solidFill>
                  <a:prstClr val="black"/>
                </a:solidFill>
                <a:latin typeface="Cambria" panose="02040503050406030204" pitchFamily="18" charset="0"/>
              </a:rPr>
              <a:pPr/>
              <a:t>4</a:t>
            </a:fld>
            <a:endParaRPr lang="en-MY" sz="1500" b="1" dirty="0">
              <a:solidFill>
                <a:prstClr val="black"/>
              </a:solidFill>
              <a:latin typeface="Cambria" panose="02040503050406030204" pitchFamily="18" charset="0"/>
            </a:endParaRPr>
          </a:p>
        </p:txBody>
      </p:sp>
      <p:sp>
        <p:nvSpPr>
          <p:cNvPr id="9" name="Title 6"/>
          <p:cNvSpPr txBox="1">
            <a:spLocks/>
          </p:cNvSpPr>
          <p:nvPr/>
        </p:nvSpPr>
        <p:spPr>
          <a:xfrm>
            <a:off x="145136" y="658906"/>
            <a:ext cx="11785031" cy="5082988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MY" sz="2000" dirty="0">
              <a:latin typeface="Cambria" panose="02040503050406030204" pitchFamily="18" charset="0"/>
              <a:ea typeface="Cambria Math" panose="02040503050406030204" pitchFamily="18" charset="0"/>
            </a:endParaRPr>
          </a:p>
          <a:p>
            <a:endParaRPr lang="en-MY" sz="2000" dirty="0">
              <a:latin typeface="Cambria" panose="02040503050406030204" pitchFamily="18" charset="0"/>
              <a:ea typeface="Cambria Math" panose="020405030504060302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MY" sz="2000" dirty="0" err="1">
                <a:latin typeface="Cambria" panose="02040503050406030204" pitchFamily="18" charset="0"/>
                <a:ea typeface="Cambria Math" panose="02040503050406030204" pitchFamily="18" charset="0"/>
              </a:rPr>
              <a:t>Pemeriksaan</a:t>
            </a:r>
            <a:r>
              <a:rPr lang="en-MY" sz="2000" dirty="0">
                <a:latin typeface="Cambria" panose="02040503050406030204" pitchFamily="18" charset="0"/>
                <a:ea typeface="Cambria Math" panose="02040503050406030204" pitchFamily="18" charset="0"/>
              </a:rPr>
              <a:t> Kesihatan</a:t>
            </a:r>
          </a:p>
          <a:p>
            <a:pPr marL="457200" indent="-457200">
              <a:buFont typeface="+mj-lt"/>
              <a:buAutoNum type="arabicPeriod"/>
            </a:pPr>
            <a:endParaRPr lang="en-MY" sz="100" dirty="0">
              <a:latin typeface="Cambria" panose="02040503050406030204" pitchFamily="18" charset="0"/>
              <a:ea typeface="Cambria Math" panose="02040503050406030204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en-MY" sz="100" dirty="0">
              <a:latin typeface="Cambria" panose="02040503050406030204" pitchFamily="18" charset="0"/>
              <a:ea typeface="Cambria Math" panose="02040503050406030204" pitchFamily="18" charset="0"/>
            </a:endParaRPr>
          </a:p>
          <a:p>
            <a:endParaRPr lang="en-MY" sz="100" dirty="0">
              <a:latin typeface="Cambria" panose="02040503050406030204" pitchFamily="18" charset="0"/>
              <a:ea typeface="Cambria Math" panose="02040503050406030204" pitchFamily="18" charset="0"/>
            </a:endParaRPr>
          </a:p>
          <a:p>
            <a:endParaRPr lang="en-MY" sz="100" dirty="0">
              <a:latin typeface="Cambria" panose="02040503050406030204" pitchFamily="18" charset="0"/>
              <a:ea typeface="Cambria Math" panose="02040503050406030204" pitchFamily="18" charset="0"/>
            </a:endParaRPr>
          </a:p>
          <a:p>
            <a:endParaRPr lang="en-MY" sz="100" dirty="0">
              <a:latin typeface="Cambria" panose="02040503050406030204" pitchFamily="18" charset="0"/>
              <a:ea typeface="Cambria Math" panose="020405030504060302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MY" sz="2000" dirty="0">
              <a:latin typeface="Cambria" panose="02040503050406030204" pitchFamily="18" charset="0"/>
              <a:ea typeface="Cambria Math" panose="020405030504060302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MY" sz="2000" dirty="0" err="1">
                <a:latin typeface="Cambria" panose="02040503050406030204" pitchFamily="18" charset="0"/>
                <a:ea typeface="Cambria Math" panose="02040503050406030204" pitchFamily="18" charset="0"/>
              </a:rPr>
              <a:t>Menjalani</a:t>
            </a:r>
            <a:r>
              <a:rPr lang="en-MY" sz="2000" dirty="0">
                <a:latin typeface="Cambria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MY" sz="2000" dirty="0" err="1">
                <a:latin typeface="Cambria" panose="02040503050406030204" pitchFamily="18" charset="0"/>
                <a:ea typeface="Cambria Math" panose="02040503050406030204" pitchFamily="18" charset="0"/>
              </a:rPr>
              <a:t>pemeriksaan</a:t>
            </a:r>
            <a:r>
              <a:rPr lang="en-MY" sz="2000" dirty="0">
                <a:latin typeface="Cambria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MY" sz="2000" dirty="0" err="1">
                <a:latin typeface="Cambria" panose="02040503050406030204" pitchFamily="18" charset="0"/>
                <a:ea typeface="Cambria Math" panose="02040503050406030204" pitchFamily="18" charset="0"/>
              </a:rPr>
              <a:t>kesihatan</a:t>
            </a:r>
            <a:r>
              <a:rPr lang="en-MY" sz="2000" dirty="0">
                <a:latin typeface="Cambria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MY" sz="2000" dirty="0" err="1">
                <a:latin typeface="Cambria" panose="02040503050406030204" pitchFamily="18" charset="0"/>
                <a:ea typeface="Cambria Math" panose="02040503050406030204" pitchFamily="18" charset="0"/>
              </a:rPr>
              <a:t>berkala</a:t>
            </a:r>
            <a:r>
              <a:rPr lang="en-MY" sz="2000" dirty="0">
                <a:latin typeface="Cambria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MY" sz="2000" dirty="0" err="1">
                <a:latin typeface="Cambria" panose="02040503050406030204" pitchFamily="18" charset="0"/>
                <a:ea typeface="Cambria Math" panose="02040503050406030204" pitchFamily="18" charset="0"/>
              </a:rPr>
              <a:t>bagi</a:t>
            </a:r>
            <a:r>
              <a:rPr lang="en-MY" sz="2000" dirty="0">
                <a:latin typeface="Cambria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MY" sz="2000" dirty="0" err="1">
                <a:latin typeface="Cambria" panose="02040503050406030204" pitchFamily="18" charset="0"/>
                <a:ea typeface="Cambria Math" panose="02040503050406030204" pitchFamily="18" charset="0"/>
              </a:rPr>
              <a:t>mengesan</a:t>
            </a:r>
            <a:r>
              <a:rPr lang="en-MY" sz="2000" dirty="0">
                <a:latin typeface="Cambria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MY" sz="2000" dirty="0" err="1">
                <a:latin typeface="Cambria" panose="02040503050406030204" pitchFamily="18" charset="0"/>
                <a:ea typeface="Cambria Math" panose="02040503050406030204" pitchFamily="18" charset="0"/>
              </a:rPr>
              <a:t>simptom</a:t>
            </a:r>
            <a:r>
              <a:rPr lang="en-MY" sz="2000" dirty="0">
                <a:latin typeface="Cambria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MY" sz="2000" dirty="0" err="1">
                <a:latin typeface="Cambria" panose="02040503050406030204" pitchFamily="18" charset="0"/>
                <a:ea typeface="Cambria Math" panose="02040503050406030204" pitchFamily="18" charset="0"/>
              </a:rPr>
              <a:t>awal</a:t>
            </a:r>
            <a:r>
              <a:rPr lang="en-MY" sz="2000" dirty="0">
                <a:latin typeface="Cambria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MY" sz="2000" dirty="0" err="1">
                <a:latin typeface="Cambria" panose="02040503050406030204" pitchFamily="18" charset="0"/>
                <a:ea typeface="Cambria Math" panose="02040503050406030204" pitchFamily="18" charset="0"/>
              </a:rPr>
              <a:t>penyakit-penyakit</a:t>
            </a:r>
            <a:r>
              <a:rPr lang="en-MY" sz="2000" dirty="0">
                <a:latin typeface="Cambria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MY" sz="2000" dirty="0" err="1">
                <a:latin typeface="Cambria" panose="02040503050406030204" pitchFamily="18" charset="0"/>
                <a:ea typeface="Cambria Math" panose="02040503050406030204" pitchFamily="18" charset="0"/>
              </a:rPr>
              <a:t>berbahaya</a:t>
            </a:r>
            <a:r>
              <a:rPr lang="en-MY" sz="2000" dirty="0">
                <a:latin typeface="Cambria" panose="02040503050406030204" pitchFamily="18" charset="0"/>
                <a:ea typeface="Cambria Math" panose="02040503050406030204" pitchFamily="18" charset="0"/>
              </a:rPr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MY" sz="2000" dirty="0">
              <a:latin typeface="Cambria" panose="02040503050406030204" pitchFamily="18" charset="0"/>
              <a:ea typeface="Cambria Math" panose="020405030504060302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MY" sz="2000" dirty="0" err="1">
                <a:latin typeface="Cambria" panose="02040503050406030204" pitchFamily="18" charset="0"/>
                <a:ea typeface="Cambria Math" panose="02040503050406030204" pitchFamily="18" charset="0"/>
              </a:rPr>
              <a:t>Sekiranya</a:t>
            </a:r>
            <a:r>
              <a:rPr lang="en-MY" sz="2000" dirty="0">
                <a:latin typeface="Cambria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MY" sz="2000" dirty="0" err="1">
                <a:latin typeface="Cambria" panose="02040503050406030204" pitchFamily="18" charset="0"/>
                <a:ea typeface="Cambria Math" panose="02040503050406030204" pitchFamily="18" charset="0"/>
              </a:rPr>
              <a:t>penyakit</a:t>
            </a:r>
            <a:r>
              <a:rPr lang="en-MY" sz="2000" dirty="0">
                <a:latin typeface="Cambria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MY" sz="2000" dirty="0" err="1">
                <a:latin typeface="Cambria" panose="02040503050406030204" pitchFamily="18" charset="0"/>
                <a:ea typeface="Cambria Math" panose="02040503050406030204" pitchFamily="18" charset="0"/>
              </a:rPr>
              <a:t>berbahaya</a:t>
            </a:r>
            <a:r>
              <a:rPr lang="en-MY" sz="2000" dirty="0">
                <a:latin typeface="Cambria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MY" sz="2000" dirty="0" err="1">
                <a:latin typeface="Cambria" panose="02040503050406030204" pitchFamily="18" charset="0"/>
                <a:ea typeface="Cambria Math" panose="02040503050406030204" pitchFamily="18" charset="0"/>
              </a:rPr>
              <a:t>dapat</a:t>
            </a:r>
            <a:r>
              <a:rPr lang="en-MY" sz="2000" dirty="0">
                <a:latin typeface="Cambria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MY" sz="2000" dirty="0" err="1">
                <a:latin typeface="Cambria" panose="02040503050406030204" pitchFamily="18" charset="0"/>
                <a:ea typeface="Cambria Math" panose="02040503050406030204" pitchFamily="18" charset="0"/>
              </a:rPr>
              <a:t>dikesan</a:t>
            </a:r>
            <a:r>
              <a:rPr lang="en-MY" sz="2000" dirty="0">
                <a:latin typeface="Cambria" panose="02040503050406030204" pitchFamily="18" charset="0"/>
                <a:ea typeface="Cambria Math" panose="02040503050406030204" pitchFamily="18" charset="0"/>
              </a:rPr>
              <a:t> pada </a:t>
            </a:r>
            <a:r>
              <a:rPr lang="en-MY" sz="2000" dirty="0" err="1">
                <a:latin typeface="Cambria" panose="02040503050406030204" pitchFamily="18" charset="0"/>
                <a:ea typeface="Cambria Math" panose="02040503050406030204" pitchFamily="18" charset="0"/>
              </a:rPr>
              <a:t>peringkat</a:t>
            </a:r>
            <a:r>
              <a:rPr lang="en-MY" sz="2000" dirty="0">
                <a:latin typeface="Cambria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MY" sz="2000" dirty="0" err="1">
                <a:latin typeface="Cambria" panose="02040503050406030204" pitchFamily="18" charset="0"/>
                <a:ea typeface="Cambria Math" panose="02040503050406030204" pitchFamily="18" charset="0"/>
              </a:rPr>
              <a:t>awal</a:t>
            </a:r>
            <a:r>
              <a:rPr lang="en-MY" sz="2000" dirty="0">
                <a:latin typeface="Cambria" panose="02040503050406030204" pitchFamily="18" charset="0"/>
                <a:ea typeface="Cambria Math" panose="02040503050406030204" pitchFamily="18" charset="0"/>
              </a:rPr>
              <a:t>, </a:t>
            </a:r>
            <a:r>
              <a:rPr lang="en-MY" sz="2000" dirty="0" err="1">
                <a:latin typeface="Cambria" panose="02040503050406030204" pitchFamily="18" charset="0"/>
                <a:ea typeface="Cambria Math" panose="02040503050406030204" pitchFamily="18" charset="0"/>
              </a:rPr>
              <a:t>ini</a:t>
            </a:r>
            <a:r>
              <a:rPr lang="en-MY" sz="2000" dirty="0">
                <a:latin typeface="Cambria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MY" sz="2000" dirty="0" err="1">
                <a:latin typeface="Cambria" panose="02040503050406030204" pitchFamily="18" charset="0"/>
                <a:ea typeface="Cambria Math" panose="02040503050406030204" pitchFamily="18" charset="0"/>
              </a:rPr>
              <a:t>membolehkan</a:t>
            </a:r>
            <a:r>
              <a:rPr lang="en-MY" sz="2000" dirty="0">
                <a:latin typeface="Cambria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MY" sz="2000" dirty="0" err="1">
                <a:latin typeface="Cambria" panose="02040503050406030204" pitchFamily="18" charset="0"/>
                <a:ea typeface="Cambria Math" panose="02040503050406030204" pitchFamily="18" charset="0"/>
              </a:rPr>
              <a:t>rawatan</a:t>
            </a:r>
            <a:r>
              <a:rPr lang="en-MY" sz="2000" dirty="0">
                <a:latin typeface="Cambria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MY" sz="2000" dirty="0" err="1">
                <a:latin typeface="Cambria" panose="02040503050406030204" pitchFamily="18" charset="0"/>
                <a:ea typeface="Cambria Math" panose="02040503050406030204" pitchFamily="18" charset="0"/>
              </a:rPr>
              <a:t>pencegahan</a:t>
            </a:r>
            <a:r>
              <a:rPr lang="en-MY" sz="2000" dirty="0">
                <a:latin typeface="Cambria" panose="02040503050406030204" pitchFamily="18" charset="0"/>
                <a:ea typeface="Cambria Math" panose="02040503050406030204" pitchFamily="18" charset="0"/>
              </a:rPr>
              <a:t>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45136" y="1064189"/>
            <a:ext cx="11785031" cy="63549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>
              <a:solidFill>
                <a:prstClr val="white"/>
              </a:solidFill>
            </a:endParaRPr>
          </a:p>
        </p:txBody>
      </p:sp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45752" y="1196753"/>
            <a:ext cx="11596308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Tw Cen MT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/>
              </a:defRPr>
            </a:lvl9pPr>
          </a:lstStyle>
          <a:p>
            <a:pPr marL="0" lvl="1" indent="0" algn="just">
              <a:defRPr/>
            </a:pPr>
            <a:endParaRPr lang="en-MY" sz="1700" dirty="0">
              <a:solidFill>
                <a:prstClr val="black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  <a:p>
            <a:pPr marL="112712" lvl="1" indent="0" algn="just">
              <a:defRPr/>
            </a:pPr>
            <a:endParaRPr lang="en-MY" sz="1700" dirty="0">
              <a:solidFill>
                <a:prstClr val="black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:\Users\acer\Desktop\SEMESTA\KSSB\Logo-KSS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4881" y="-106521"/>
            <a:ext cx="1822159" cy="1287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Users\acer\Desktop\SEMESTA\ISO\final-sirim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8759" y="-252781"/>
            <a:ext cx="2663095" cy="1597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76B371F0-B3E1-490E-89A0-0CBBF7857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324" y="184504"/>
            <a:ext cx="11236174" cy="1137941"/>
          </a:xfrm>
        </p:spPr>
        <p:txBody>
          <a:bodyPr>
            <a:noAutofit/>
          </a:bodyPr>
          <a:lstStyle/>
          <a:p>
            <a:r>
              <a:rPr lang="en-MY" altLang="en-US" sz="2800" b="1" dirty="0" err="1">
                <a:latin typeface="Cambria" panose="02040503050406030204" pitchFamily="18" charset="0"/>
                <a:cs typeface="Arial" panose="020B0604020202020204" pitchFamily="34" charset="0"/>
              </a:rPr>
              <a:t>Amalan</a:t>
            </a:r>
            <a:r>
              <a:rPr lang="en-MY" altLang="en-US" sz="2800" b="1" dirty="0">
                <a:latin typeface="Cambria" panose="02040503050406030204" pitchFamily="18" charset="0"/>
                <a:cs typeface="Arial" panose="020B0604020202020204" pitchFamily="34" charset="0"/>
              </a:rPr>
              <a:t> Gaya </a:t>
            </a:r>
            <a:r>
              <a:rPr lang="en-MY" altLang="en-US" sz="2800" b="1" dirty="0" err="1">
                <a:latin typeface="Cambria" panose="02040503050406030204" pitchFamily="18" charset="0"/>
                <a:cs typeface="Arial" panose="020B0604020202020204" pitchFamily="34" charset="0"/>
              </a:rPr>
              <a:t>Hidup</a:t>
            </a:r>
            <a:r>
              <a:rPr lang="en-MY" altLang="en-US" sz="2800" b="1" dirty="0">
                <a:latin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MY" altLang="en-US" sz="2800" b="1" dirty="0" err="1">
                <a:latin typeface="Cambria" panose="02040503050406030204" pitchFamily="18" charset="0"/>
                <a:cs typeface="Arial" panose="020B0604020202020204" pitchFamily="34" charset="0"/>
              </a:rPr>
              <a:t>Sihat</a:t>
            </a:r>
            <a:endParaRPr lang="en-MY" altLang="en-US" sz="2800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7678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93304" y="6286010"/>
            <a:ext cx="604911" cy="365125"/>
          </a:xfrm>
        </p:spPr>
        <p:txBody>
          <a:bodyPr/>
          <a:lstStyle/>
          <a:p>
            <a:fld id="{6C608055-5C8D-4643-B2E7-00EFDB34B10E}" type="slidenum">
              <a:rPr lang="en-MY" sz="1500" b="1" smtClean="0">
                <a:solidFill>
                  <a:prstClr val="black"/>
                </a:solidFill>
                <a:latin typeface="Cambria" panose="02040503050406030204" pitchFamily="18" charset="0"/>
              </a:rPr>
              <a:pPr/>
              <a:t>5</a:t>
            </a:fld>
            <a:endParaRPr lang="en-MY" sz="1500" b="1" dirty="0">
              <a:solidFill>
                <a:prstClr val="black"/>
              </a:solidFill>
              <a:latin typeface="Cambria" panose="02040503050406030204" pitchFamily="18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03324" y="184504"/>
            <a:ext cx="11236174" cy="1137941"/>
          </a:xfrm>
        </p:spPr>
        <p:txBody>
          <a:bodyPr>
            <a:noAutofit/>
          </a:bodyPr>
          <a:lstStyle/>
          <a:p>
            <a:r>
              <a:rPr lang="en-MY" altLang="en-US" sz="2800" b="1" dirty="0" err="1">
                <a:latin typeface="Cambria" panose="02040503050406030204" pitchFamily="18" charset="0"/>
                <a:cs typeface="Arial" panose="020B0604020202020204" pitchFamily="34" charset="0"/>
              </a:rPr>
              <a:t>Amalan</a:t>
            </a:r>
            <a:r>
              <a:rPr lang="en-MY" altLang="en-US" sz="2800" b="1" dirty="0">
                <a:latin typeface="Cambria" panose="02040503050406030204" pitchFamily="18" charset="0"/>
                <a:cs typeface="Arial" panose="020B0604020202020204" pitchFamily="34" charset="0"/>
              </a:rPr>
              <a:t> Gaya </a:t>
            </a:r>
            <a:r>
              <a:rPr lang="en-MY" altLang="en-US" sz="2800" b="1" dirty="0" err="1">
                <a:latin typeface="Cambria" panose="02040503050406030204" pitchFamily="18" charset="0"/>
                <a:cs typeface="Arial" panose="020B0604020202020204" pitchFamily="34" charset="0"/>
              </a:rPr>
              <a:t>Hidup</a:t>
            </a:r>
            <a:r>
              <a:rPr lang="en-MY" altLang="en-US" sz="2800" b="1" dirty="0">
                <a:latin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MY" altLang="en-US" sz="2800" b="1" dirty="0" err="1">
                <a:latin typeface="Cambria" panose="02040503050406030204" pitchFamily="18" charset="0"/>
                <a:cs typeface="Arial" panose="020B0604020202020204" pitchFamily="34" charset="0"/>
              </a:rPr>
              <a:t>Sihat</a:t>
            </a:r>
            <a:endParaRPr lang="en-MY" altLang="en-US" sz="2800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45136" y="1064189"/>
            <a:ext cx="11785031" cy="63549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>
              <a:solidFill>
                <a:prstClr val="white"/>
              </a:solidFill>
            </a:endParaRPr>
          </a:p>
        </p:txBody>
      </p:sp>
      <p:pic>
        <p:nvPicPr>
          <p:cNvPr id="1026" name="Picture 2" descr="C:\Users\acer\Desktop\SEMESTA\KSSB\Logo-KSSB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4881" y="-106521"/>
            <a:ext cx="1822159" cy="1287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acer\Desktop\SEMESTA\ISO\final-sirim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668" y="-248393"/>
            <a:ext cx="2636802" cy="1582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6">
            <a:extLst>
              <a:ext uri="{FF2B5EF4-FFF2-40B4-BE49-F238E27FC236}">
                <a16:creationId xmlns:a16="http://schemas.microsoft.com/office/drawing/2014/main" id="{64667258-6CBC-4485-B887-FF8A9A09BACF}"/>
              </a:ext>
            </a:extLst>
          </p:cNvPr>
          <p:cNvSpPr txBox="1">
            <a:spLocks/>
          </p:cNvSpPr>
          <p:nvPr/>
        </p:nvSpPr>
        <p:spPr>
          <a:xfrm>
            <a:off x="145136" y="658906"/>
            <a:ext cx="11785031" cy="5082988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MY" sz="2000" dirty="0">
              <a:latin typeface="Cambria" panose="02040503050406030204" pitchFamily="18" charset="0"/>
              <a:ea typeface="Cambria Math" panose="02040503050406030204" pitchFamily="18" charset="0"/>
            </a:endParaRPr>
          </a:p>
          <a:p>
            <a:endParaRPr lang="en-MY" sz="2000" dirty="0">
              <a:latin typeface="Cambria" panose="02040503050406030204" pitchFamily="18" charset="0"/>
              <a:ea typeface="Cambria Math" panose="020405030504060302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MY" sz="2000" dirty="0" err="1">
                <a:latin typeface="Cambria" panose="02040503050406030204" pitchFamily="18" charset="0"/>
                <a:ea typeface="Cambria Math" panose="02040503050406030204" pitchFamily="18" charset="0"/>
              </a:rPr>
              <a:t>Beriadah</a:t>
            </a:r>
            <a:endParaRPr lang="en-MY" sz="2000" dirty="0">
              <a:latin typeface="Cambria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6413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93304" y="6286010"/>
            <a:ext cx="604911" cy="365125"/>
          </a:xfrm>
        </p:spPr>
        <p:txBody>
          <a:bodyPr/>
          <a:lstStyle/>
          <a:p>
            <a:fld id="{6C608055-5C8D-4643-B2E7-00EFDB34B10E}" type="slidenum">
              <a:rPr lang="en-MY" sz="1500" b="1" smtClean="0">
                <a:solidFill>
                  <a:prstClr val="black"/>
                </a:solidFill>
                <a:latin typeface="Cambria" panose="02040503050406030204" pitchFamily="18" charset="0"/>
              </a:rPr>
              <a:pPr/>
              <a:t>6</a:t>
            </a:fld>
            <a:endParaRPr lang="en-MY" sz="1500" b="1" dirty="0">
              <a:solidFill>
                <a:prstClr val="black"/>
              </a:solidFill>
              <a:latin typeface="Cambria" panose="02040503050406030204" pitchFamily="18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03324" y="184504"/>
            <a:ext cx="11236174" cy="1137941"/>
          </a:xfrm>
        </p:spPr>
        <p:txBody>
          <a:bodyPr>
            <a:noAutofit/>
          </a:bodyPr>
          <a:lstStyle/>
          <a:p>
            <a:r>
              <a:rPr lang="en-MY" altLang="en-US" sz="2800" b="1" dirty="0" err="1">
                <a:latin typeface="Cambria" panose="02040503050406030204" pitchFamily="18" charset="0"/>
                <a:cs typeface="Arial" panose="020B0604020202020204" pitchFamily="34" charset="0"/>
              </a:rPr>
              <a:t>Amalan</a:t>
            </a:r>
            <a:r>
              <a:rPr lang="en-MY" altLang="en-US" sz="2800" b="1" dirty="0">
                <a:latin typeface="Cambria" panose="02040503050406030204" pitchFamily="18" charset="0"/>
                <a:cs typeface="Arial" panose="020B0604020202020204" pitchFamily="34" charset="0"/>
              </a:rPr>
              <a:t> Gaya </a:t>
            </a:r>
            <a:r>
              <a:rPr lang="en-MY" altLang="en-US" sz="2800" b="1" dirty="0" err="1">
                <a:latin typeface="Cambria" panose="02040503050406030204" pitchFamily="18" charset="0"/>
                <a:cs typeface="Arial" panose="020B0604020202020204" pitchFamily="34" charset="0"/>
              </a:rPr>
              <a:t>Hidup</a:t>
            </a:r>
            <a:r>
              <a:rPr lang="en-MY" altLang="en-US" sz="2800" b="1" dirty="0">
                <a:latin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MY" altLang="en-US" sz="2800" b="1" dirty="0" err="1">
                <a:latin typeface="Cambria" panose="02040503050406030204" pitchFamily="18" charset="0"/>
                <a:cs typeface="Arial" panose="020B0604020202020204" pitchFamily="34" charset="0"/>
              </a:rPr>
              <a:t>Sihat</a:t>
            </a:r>
            <a:endParaRPr lang="en-MY" altLang="en-US" sz="2800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45136" y="1064189"/>
            <a:ext cx="11785031" cy="63549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>
              <a:solidFill>
                <a:prstClr val="white"/>
              </a:solidFill>
            </a:endParaRPr>
          </a:p>
        </p:txBody>
      </p:sp>
      <p:pic>
        <p:nvPicPr>
          <p:cNvPr id="1026" name="Picture 2" descr="C:\Users\acer\Desktop\SEMESTA\KSSB\Logo-KSS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4881" y="-106521"/>
            <a:ext cx="1822159" cy="1287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acer\Desktop\SEMESTA\ISO\final-sirim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668" y="-248393"/>
            <a:ext cx="2636802" cy="1582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6">
            <a:extLst>
              <a:ext uri="{FF2B5EF4-FFF2-40B4-BE49-F238E27FC236}">
                <a16:creationId xmlns:a16="http://schemas.microsoft.com/office/drawing/2014/main" id="{64667258-6CBC-4485-B887-FF8A9A09BACF}"/>
              </a:ext>
            </a:extLst>
          </p:cNvPr>
          <p:cNvSpPr txBox="1">
            <a:spLocks/>
          </p:cNvSpPr>
          <p:nvPr/>
        </p:nvSpPr>
        <p:spPr>
          <a:xfrm>
            <a:off x="145136" y="658906"/>
            <a:ext cx="11785031" cy="5082988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MY" sz="2000" dirty="0">
              <a:latin typeface="Cambria" panose="02040503050406030204" pitchFamily="18" charset="0"/>
              <a:ea typeface="Cambria Math" panose="02040503050406030204" pitchFamily="18" charset="0"/>
            </a:endParaRPr>
          </a:p>
          <a:p>
            <a:endParaRPr lang="en-MY" sz="2000" dirty="0">
              <a:latin typeface="Cambria" panose="02040503050406030204" pitchFamily="18" charset="0"/>
              <a:ea typeface="Cambria Math" panose="020405030504060302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MY" sz="2000" dirty="0" err="1">
                <a:latin typeface="Cambria" panose="02040503050406030204" pitchFamily="18" charset="0"/>
                <a:ea typeface="Cambria Math" panose="02040503050406030204" pitchFamily="18" charset="0"/>
              </a:rPr>
              <a:t>Atasi</a:t>
            </a:r>
            <a:r>
              <a:rPr lang="en-MY" sz="2000" dirty="0">
                <a:latin typeface="Cambria" panose="02040503050406030204" pitchFamily="18" charset="0"/>
                <a:ea typeface="Cambria Math" panose="02040503050406030204" pitchFamily="18" charset="0"/>
              </a:rPr>
              <a:t> Stress</a:t>
            </a:r>
          </a:p>
        </p:txBody>
      </p:sp>
    </p:spTree>
    <p:extLst>
      <p:ext uri="{BB962C8B-B14F-4D97-AF65-F5344CB8AC3E}">
        <p14:creationId xmlns:p14="http://schemas.microsoft.com/office/powerpoint/2010/main" val="1744475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93304" y="6286010"/>
            <a:ext cx="604911" cy="365125"/>
          </a:xfrm>
        </p:spPr>
        <p:txBody>
          <a:bodyPr/>
          <a:lstStyle/>
          <a:p>
            <a:fld id="{6C608055-5C8D-4643-B2E7-00EFDB34B10E}" type="slidenum">
              <a:rPr lang="en-MY" sz="1500" b="1" smtClean="0">
                <a:solidFill>
                  <a:prstClr val="black"/>
                </a:solidFill>
                <a:latin typeface="Cambria" panose="02040503050406030204" pitchFamily="18" charset="0"/>
              </a:rPr>
              <a:pPr/>
              <a:t>7</a:t>
            </a:fld>
            <a:endParaRPr lang="en-MY" sz="1500" b="1" dirty="0">
              <a:solidFill>
                <a:prstClr val="black"/>
              </a:solidFill>
              <a:latin typeface="Cambria" panose="02040503050406030204" pitchFamily="18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03324" y="184504"/>
            <a:ext cx="11236174" cy="1137941"/>
          </a:xfrm>
        </p:spPr>
        <p:txBody>
          <a:bodyPr>
            <a:noAutofit/>
          </a:bodyPr>
          <a:lstStyle/>
          <a:p>
            <a:r>
              <a:rPr lang="en-MY" altLang="en-US" sz="2800" b="1" dirty="0" err="1">
                <a:latin typeface="Cambria" panose="02040503050406030204" pitchFamily="18" charset="0"/>
                <a:cs typeface="Arial" panose="020B0604020202020204" pitchFamily="34" charset="0"/>
              </a:rPr>
              <a:t>Amalan</a:t>
            </a:r>
            <a:r>
              <a:rPr lang="en-MY" altLang="en-US" sz="2800" b="1" dirty="0">
                <a:latin typeface="Cambria" panose="02040503050406030204" pitchFamily="18" charset="0"/>
                <a:cs typeface="Arial" panose="020B0604020202020204" pitchFamily="34" charset="0"/>
              </a:rPr>
              <a:t> Gaya </a:t>
            </a:r>
            <a:r>
              <a:rPr lang="en-MY" altLang="en-US" sz="2800" b="1" dirty="0" err="1">
                <a:latin typeface="Cambria" panose="02040503050406030204" pitchFamily="18" charset="0"/>
                <a:cs typeface="Arial" panose="020B0604020202020204" pitchFamily="34" charset="0"/>
              </a:rPr>
              <a:t>Hidup</a:t>
            </a:r>
            <a:r>
              <a:rPr lang="en-MY" altLang="en-US" sz="2800" b="1" dirty="0">
                <a:latin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MY" altLang="en-US" sz="2800" b="1" dirty="0" err="1">
                <a:latin typeface="Cambria" panose="02040503050406030204" pitchFamily="18" charset="0"/>
                <a:cs typeface="Arial" panose="020B0604020202020204" pitchFamily="34" charset="0"/>
              </a:rPr>
              <a:t>Sihat</a:t>
            </a:r>
            <a:endParaRPr lang="en-MY" altLang="en-US" sz="2800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45136" y="1064189"/>
            <a:ext cx="11785031" cy="63549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>
              <a:solidFill>
                <a:prstClr val="white"/>
              </a:solidFill>
            </a:endParaRPr>
          </a:p>
        </p:txBody>
      </p:sp>
      <p:pic>
        <p:nvPicPr>
          <p:cNvPr id="1026" name="Picture 2" descr="C:\Users\acer\Desktop\SEMESTA\KSSB\Logo-KSS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4881" y="-106521"/>
            <a:ext cx="1822159" cy="1287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acer\Desktop\SEMESTA\ISO\final-sirim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668" y="-248393"/>
            <a:ext cx="2636802" cy="1582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6">
            <a:extLst>
              <a:ext uri="{FF2B5EF4-FFF2-40B4-BE49-F238E27FC236}">
                <a16:creationId xmlns:a16="http://schemas.microsoft.com/office/drawing/2014/main" id="{64667258-6CBC-4485-B887-FF8A9A09BACF}"/>
              </a:ext>
            </a:extLst>
          </p:cNvPr>
          <p:cNvSpPr txBox="1">
            <a:spLocks/>
          </p:cNvSpPr>
          <p:nvPr/>
        </p:nvSpPr>
        <p:spPr>
          <a:xfrm>
            <a:off x="145136" y="658906"/>
            <a:ext cx="11785031" cy="5082988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MY" sz="2000" dirty="0">
              <a:latin typeface="Cambria" panose="02040503050406030204" pitchFamily="18" charset="0"/>
              <a:ea typeface="Cambria Math" panose="02040503050406030204" pitchFamily="18" charset="0"/>
            </a:endParaRPr>
          </a:p>
          <a:p>
            <a:endParaRPr lang="en-MY" sz="2000" dirty="0">
              <a:latin typeface="Cambria" panose="02040503050406030204" pitchFamily="18" charset="0"/>
              <a:ea typeface="Cambria Math" panose="020405030504060302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MY" sz="2000" dirty="0" err="1">
                <a:latin typeface="Cambria" panose="02040503050406030204" pitchFamily="18" charset="0"/>
                <a:ea typeface="Cambria Math" panose="02040503050406030204" pitchFamily="18" charset="0"/>
              </a:rPr>
              <a:t>Pastikan</a:t>
            </a:r>
            <a:r>
              <a:rPr lang="en-MY" sz="2000" dirty="0">
                <a:latin typeface="Cambria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MY" sz="2000" dirty="0" err="1">
                <a:latin typeface="Cambria" panose="02040503050406030204" pitchFamily="18" charset="0"/>
                <a:ea typeface="Cambria Math" panose="02040503050406030204" pitchFamily="18" charset="0"/>
              </a:rPr>
              <a:t>Rehat</a:t>
            </a:r>
            <a:r>
              <a:rPr lang="en-MY" sz="2000" dirty="0">
                <a:latin typeface="Cambria" panose="02040503050406030204" pitchFamily="18" charset="0"/>
                <a:ea typeface="Cambria Math" panose="02040503050406030204" pitchFamily="18" charset="0"/>
              </a:rPr>
              <a:t> yang </a:t>
            </a:r>
            <a:r>
              <a:rPr lang="en-MY" sz="2000" dirty="0" err="1">
                <a:latin typeface="Cambria" panose="02040503050406030204" pitchFamily="18" charset="0"/>
                <a:ea typeface="Cambria Math" panose="02040503050406030204" pitchFamily="18" charset="0"/>
              </a:rPr>
              <a:t>Cukup</a:t>
            </a:r>
            <a:endParaRPr lang="en-MY" sz="2000" dirty="0">
              <a:latin typeface="Cambria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5643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4AD47-BADF-4BBD-9522-41D796D18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CB3F73-2AB0-4DCC-9EAB-3981DDF563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MY">
                <a:hlinkClick r:id="rId2"/>
              </a:rPr>
              <a:t>https://www.slideshare.net/HasUMK/7-amalan-hidup-sihat-yang-mudah-dilakukan</a:t>
            </a:r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B65611-4BB3-4158-AA4A-C644AF8FA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8055-5C8D-4643-B2E7-00EFDB34B10E}" type="slidenum">
              <a:rPr lang="en-MY" smtClean="0"/>
              <a:t>8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327090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3458</TotalTime>
  <Words>216</Words>
  <Application>Microsoft Office PowerPoint</Application>
  <PresentationFormat>Widescreen</PresentationFormat>
  <Paragraphs>60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</vt:lpstr>
      <vt:lpstr>Office Theme</vt:lpstr>
      <vt:lpstr>PowerPoint Presentation</vt:lpstr>
      <vt:lpstr>Statistik Digital Dunia</vt:lpstr>
      <vt:lpstr>Amalan Gaya Hidup Sihat</vt:lpstr>
      <vt:lpstr>Amalan Gaya Hidup Sihat</vt:lpstr>
      <vt:lpstr>Amalan Gaya Hidup Sihat</vt:lpstr>
      <vt:lpstr>Amalan Gaya Hidup Sihat</vt:lpstr>
      <vt:lpstr>Amalan Gaya Hidup Sihat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AcerKSSB2</dc:creator>
  <cp:lastModifiedBy>Fadhil Kamaruddin</cp:lastModifiedBy>
  <cp:revision>198</cp:revision>
  <cp:lastPrinted>2016-06-24T04:19:21Z</cp:lastPrinted>
  <dcterms:created xsi:type="dcterms:W3CDTF">2016-06-23T08:55:35Z</dcterms:created>
  <dcterms:modified xsi:type="dcterms:W3CDTF">2019-06-28T17:53:21Z</dcterms:modified>
</cp:coreProperties>
</file>